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62" r:id="rId4"/>
    <p:sldId id="261" r:id="rId5"/>
    <p:sldId id="263" r:id="rId6"/>
    <p:sldId id="27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60" r:id="rId17"/>
  </p:sldIdLst>
  <p:sldSz cx="14255750" cy="10691813"/>
  <p:notesSz cx="14255750" cy="10691813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6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22F9756-E17C-015B-6D07-9FE5AF51268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6544505-B34C-2DD1-26F8-398CA96BB45A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r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 bwMode="white">
          <a:xfrm>
            <a:off x="0" y="-25241"/>
            <a:ext cx="14255750" cy="107422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862198" y="2642693"/>
            <a:ext cx="11330240" cy="2769989"/>
          </a:xfr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60096" y="1706027"/>
            <a:ext cx="336394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black">
          <a:xfrm>
            <a:off x="7942880" y="1670992"/>
            <a:ext cx="41861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Subtitle 2"/>
          <p:cNvSpPr>
            <a:spLocks noGrp="1"/>
          </p:cNvSpPr>
          <p:nvPr>
            <p:ph type="subTitle" idx="12"/>
          </p:nvPr>
        </p:nvSpPr>
        <p:spPr bwMode="black">
          <a:xfrm>
            <a:off x="864568" y="5936542"/>
            <a:ext cx="11315169" cy="609398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</a:defRPr>
            </a:lvl1pPr>
            <a:lvl2pPr marL="712775" indent="0" algn="ctr">
              <a:buNone/>
              <a:defRPr sz="3100"/>
            </a:lvl2pPr>
            <a:lvl3pPr marL="1425550" indent="0" algn="ctr">
              <a:buNone/>
              <a:defRPr sz="2800"/>
            </a:lvl3pPr>
            <a:lvl4pPr marL="2138324" indent="0" algn="ctr">
              <a:buNone/>
              <a:defRPr sz="2500"/>
            </a:lvl4pPr>
            <a:lvl5pPr marL="2851099" indent="0" algn="ctr">
              <a:buNone/>
              <a:defRPr sz="2500"/>
            </a:lvl5pPr>
            <a:lvl6pPr marL="3563874" indent="0" algn="ctr">
              <a:buNone/>
              <a:defRPr sz="2500"/>
            </a:lvl6pPr>
            <a:lvl7pPr marL="4276649" indent="0" algn="ctr">
              <a:buNone/>
              <a:defRPr sz="2500"/>
            </a:lvl7pPr>
            <a:lvl8pPr marL="4989424" indent="0" algn="ctr">
              <a:buNone/>
              <a:defRPr sz="2500"/>
            </a:lvl8pPr>
            <a:lvl9pPr marL="5702198" indent="0" algn="ctr">
              <a:buNone/>
              <a:defRPr sz="25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cxnSp>
        <p:nvCxnSpPr>
          <p:cNvPr id="36" name="Connecteur droit 35"/>
          <p:cNvCxnSpPr>
            <a:cxnSpLocks/>
          </p:cNvCxnSpPr>
          <p:nvPr userDrawn="1"/>
        </p:nvCxnSpPr>
        <p:spPr bwMode="black">
          <a:xfrm>
            <a:off x="435782" y="9418865"/>
            <a:ext cx="1335680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space réservé du numéro de diapositive 5"/>
          <p:cNvSpPr>
            <a:spLocks noGrp="1"/>
          </p:cNvSpPr>
          <p:nvPr>
            <p:ph type="sldNum" sz="quarter" idx="13"/>
          </p:nvPr>
        </p:nvSpPr>
        <p:spPr bwMode="black">
          <a:xfrm>
            <a:off x="11701105" y="9532779"/>
            <a:ext cx="2091479" cy="430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/>
          </a:p>
        </p:txBody>
      </p:sp>
      <p:pic>
        <p:nvPicPr>
          <p:cNvPr id="2051" name="Picture 3" descr="C:\Users\deffrasnes-c\Desktop\1-OUTILS COM\OUTILS\Pattern\Pattern-filigrane-CMJN - Copie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 rot="5400000">
            <a:off x="6783982" y="-6818476"/>
            <a:ext cx="660404" cy="14255749"/>
          </a:xfrm>
          <a:prstGeom prst="rect">
            <a:avLst/>
          </a:prstGeom>
          <a:noFill/>
        </p:spPr>
      </p:pic>
      <p:cxnSp>
        <p:nvCxnSpPr>
          <p:cNvPr id="40" name="Connecteur droit 39"/>
          <p:cNvCxnSpPr>
            <a:cxnSpLocks/>
          </p:cNvCxnSpPr>
          <p:nvPr userDrawn="1"/>
        </p:nvCxnSpPr>
        <p:spPr bwMode="black">
          <a:xfrm flipV="1">
            <a:off x="583324" y="2614668"/>
            <a:ext cx="0" cy="3976632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4"/>
          <p:cNvGrpSpPr>
            <a:grpSpLocks noChangeAspect="1"/>
          </p:cNvGrpSpPr>
          <p:nvPr userDrawn="1"/>
        </p:nvGrpSpPr>
        <p:grpSpPr bwMode="black">
          <a:xfrm>
            <a:off x="430837" y="9680521"/>
            <a:ext cx="2305048" cy="591776"/>
            <a:chOff x="2131" y="919"/>
            <a:chExt cx="3529" cy="906"/>
          </a:xfrm>
          <a:solidFill>
            <a:schemeClr val="bg1"/>
          </a:solidFill>
        </p:grpSpPr>
        <p:sp>
          <p:nvSpPr>
            <p:cNvPr id="16" name="Freeform 5"/>
            <p:cNvSpPr/>
            <p:nvPr userDrawn="1"/>
          </p:nvSpPr>
          <p:spPr bwMode="black">
            <a:xfrm>
              <a:off x="2131" y="1440"/>
              <a:ext cx="709" cy="385"/>
            </a:xfrm>
            <a:custGeom>
              <a:avLst/>
              <a:gdLst>
                <a:gd name="T0" fmla="*/ 355 w 472"/>
                <a:gd name="T1" fmla="*/ 19 h 256"/>
                <a:gd name="T2" fmla="*/ 355 w 472"/>
                <a:gd name="T3" fmla="*/ 0 h 256"/>
                <a:gd name="T4" fmla="*/ 472 w 472"/>
                <a:gd name="T5" fmla="*/ 0 h 256"/>
                <a:gd name="T6" fmla="*/ 472 w 472"/>
                <a:gd name="T7" fmla="*/ 19 h 256"/>
                <a:gd name="T8" fmla="*/ 236 w 472"/>
                <a:gd name="T9" fmla="*/ 256 h 256"/>
                <a:gd name="T10" fmla="*/ 0 w 472"/>
                <a:gd name="T11" fmla="*/ 19 h 256"/>
                <a:gd name="T12" fmla="*/ 0 w 472"/>
                <a:gd name="T13" fmla="*/ 0 h 256"/>
                <a:gd name="T14" fmla="*/ 117 w 472"/>
                <a:gd name="T15" fmla="*/ 0 h 256"/>
                <a:gd name="T16" fmla="*/ 117 w 472"/>
                <a:gd name="T17" fmla="*/ 19 h 256"/>
                <a:gd name="T18" fmla="*/ 236 w 472"/>
                <a:gd name="T19" fmla="*/ 144 h 256"/>
                <a:gd name="T20" fmla="*/ 355 w 472"/>
                <a:gd name="T21" fmla="*/ 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56" extrusionOk="0">
                  <a:moveTo>
                    <a:pt x="355" y="19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72" y="19"/>
                    <a:pt x="472" y="19"/>
                    <a:pt x="472" y="19"/>
                  </a:cubicBezTo>
                  <a:cubicBezTo>
                    <a:pt x="472" y="152"/>
                    <a:pt x="369" y="256"/>
                    <a:pt x="236" y="256"/>
                  </a:cubicBezTo>
                  <a:cubicBezTo>
                    <a:pt x="103" y="256"/>
                    <a:pt x="0" y="15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1"/>
                    <a:pt x="167" y="144"/>
                    <a:pt x="236" y="144"/>
                  </a:cubicBezTo>
                  <a:cubicBezTo>
                    <a:pt x="305" y="144"/>
                    <a:pt x="355" y="91"/>
                    <a:pt x="3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7" name="Freeform 6"/>
            <p:cNvSpPr/>
            <p:nvPr userDrawn="1"/>
          </p:nvSpPr>
          <p:spPr bwMode="black">
            <a:xfrm>
              <a:off x="3107" y="939"/>
              <a:ext cx="300" cy="359"/>
            </a:xfrm>
            <a:custGeom>
              <a:avLst/>
              <a:gdLst>
                <a:gd name="T0" fmla="*/ 59 w 300"/>
                <a:gd name="T1" fmla="*/ 91 h 359"/>
                <a:gd name="T2" fmla="*/ 59 w 300"/>
                <a:gd name="T3" fmla="*/ 359 h 359"/>
                <a:gd name="T4" fmla="*/ 0 w 300"/>
                <a:gd name="T5" fmla="*/ 359 h 359"/>
                <a:gd name="T6" fmla="*/ 0 w 300"/>
                <a:gd name="T7" fmla="*/ 0 h 359"/>
                <a:gd name="T8" fmla="*/ 72 w 300"/>
                <a:gd name="T9" fmla="*/ 0 h 359"/>
                <a:gd name="T10" fmla="*/ 228 w 300"/>
                <a:gd name="T11" fmla="*/ 262 h 359"/>
                <a:gd name="T12" fmla="*/ 243 w 300"/>
                <a:gd name="T13" fmla="*/ 296 h 359"/>
                <a:gd name="T14" fmla="*/ 242 w 300"/>
                <a:gd name="T15" fmla="*/ 259 h 359"/>
                <a:gd name="T16" fmla="*/ 242 w 300"/>
                <a:gd name="T17" fmla="*/ 0 h 359"/>
                <a:gd name="T18" fmla="*/ 300 w 300"/>
                <a:gd name="T19" fmla="*/ 0 h 359"/>
                <a:gd name="T20" fmla="*/ 300 w 300"/>
                <a:gd name="T21" fmla="*/ 359 h 359"/>
                <a:gd name="T22" fmla="*/ 233 w 300"/>
                <a:gd name="T23" fmla="*/ 359 h 359"/>
                <a:gd name="T24" fmla="*/ 71 w 300"/>
                <a:gd name="T25" fmla="*/ 87 h 359"/>
                <a:gd name="T26" fmla="*/ 56 w 300"/>
                <a:gd name="T27" fmla="*/ 57 h 359"/>
                <a:gd name="T28" fmla="*/ 59 w 300"/>
                <a:gd name="T29" fmla="*/ 9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0" h="359" extrusionOk="0">
                  <a:moveTo>
                    <a:pt x="59" y="91"/>
                  </a:moveTo>
                  <a:lnTo>
                    <a:pt x="59" y="359"/>
                  </a:lnTo>
                  <a:lnTo>
                    <a:pt x="0" y="35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28" y="262"/>
                  </a:lnTo>
                  <a:lnTo>
                    <a:pt x="243" y="296"/>
                  </a:lnTo>
                  <a:lnTo>
                    <a:pt x="242" y="259"/>
                  </a:lnTo>
                  <a:lnTo>
                    <a:pt x="242" y="0"/>
                  </a:lnTo>
                  <a:lnTo>
                    <a:pt x="300" y="0"/>
                  </a:lnTo>
                  <a:lnTo>
                    <a:pt x="300" y="359"/>
                  </a:lnTo>
                  <a:lnTo>
                    <a:pt x="233" y="359"/>
                  </a:lnTo>
                  <a:lnTo>
                    <a:pt x="71" y="87"/>
                  </a:lnTo>
                  <a:lnTo>
                    <a:pt x="56" y="57"/>
                  </a:lnTo>
                  <a:lnTo>
                    <a:pt x="59" y="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black">
            <a:xfrm>
              <a:off x="3466" y="1017"/>
              <a:ext cx="297" cy="287"/>
            </a:xfrm>
            <a:custGeom>
              <a:avLst/>
              <a:gdLst>
                <a:gd name="T0" fmla="*/ 57 w 198"/>
                <a:gd name="T1" fmla="*/ 191 h 191"/>
                <a:gd name="T2" fmla="*/ 15 w 198"/>
                <a:gd name="T3" fmla="*/ 178 h 191"/>
                <a:gd name="T4" fmla="*/ 0 w 198"/>
                <a:gd name="T5" fmla="*/ 145 h 191"/>
                <a:gd name="T6" fmla="*/ 6 w 198"/>
                <a:gd name="T7" fmla="*/ 119 h 191"/>
                <a:gd name="T8" fmla="*/ 23 w 198"/>
                <a:gd name="T9" fmla="*/ 103 h 191"/>
                <a:gd name="T10" fmla="*/ 47 w 198"/>
                <a:gd name="T11" fmla="*/ 93 h 191"/>
                <a:gd name="T12" fmla="*/ 84 w 198"/>
                <a:gd name="T13" fmla="*/ 83 h 191"/>
                <a:gd name="T14" fmla="*/ 119 w 198"/>
                <a:gd name="T15" fmla="*/ 73 h 191"/>
                <a:gd name="T16" fmla="*/ 128 w 198"/>
                <a:gd name="T17" fmla="*/ 57 h 191"/>
                <a:gd name="T18" fmla="*/ 120 w 198"/>
                <a:gd name="T19" fmla="*/ 39 h 191"/>
                <a:gd name="T20" fmla="*/ 91 w 198"/>
                <a:gd name="T21" fmla="*/ 32 h 191"/>
                <a:gd name="T22" fmla="*/ 58 w 198"/>
                <a:gd name="T23" fmla="*/ 42 h 191"/>
                <a:gd name="T24" fmla="*/ 40 w 198"/>
                <a:gd name="T25" fmla="*/ 69 h 191"/>
                <a:gd name="T26" fmla="*/ 4 w 198"/>
                <a:gd name="T27" fmla="*/ 58 h 191"/>
                <a:gd name="T28" fmla="*/ 39 w 198"/>
                <a:gd name="T29" fmla="*/ 15 h 191"/>
                <a:gd name="T30" fmla="*/ 92 w 198"/>
                <a:gd name="T31" fmla="*/ 0 h 191"/>
                <a:gd name="T32" fmla="*/ 146 w 198"/>
                <a:gd name="T33" fmla="*/ 17 h 191"/>
                <a:gd name="T34" fmla="*/ 166 w 198"/>
                <a:gd name="T35" fmla="*/ 66 h 191"/>
                <a:gd name="T36" fmla="*/ 166 w 198"/>
                <a:gd name="T37" fmla="*/ 135 h 191"/>
                <a:gd name="T38" fmla="*/ 171 w 198"/>
                <a:gd name="T39" fmla="*/ 155 h 191"/>
                <a:gd name="T40" fmla="*/ 185 w 198"/>
                <a:gd name="T41" fmla="*/ 160 h 191"/>
                <a:gd name="T42" fmla="*/ 192 w 198"/>
                <a:gd name="T43" fmla="*/ 159 h 191"/>
                <a:gd name="T44" fmla="*/ 198 w 198"/>
                <a:gd name="T45" fmla="*/ 157 h 191"/>
                <a:gd name="T46" fmla="*/ 198 w 198"/>
                <a:gd name="T47" fmla="*/ 184 h 191"/>
                <a:gd name="T48" fmla="*/ 186 w 198"/>
                <a:gd name="T49" fmla="*/ 188 h 191"/>
                <a:gd name="T50" fmla="*/ 170 w 198"/>
                <a:gd name="T51" fmla="*/ 190 h 191"/>
                <a:gd name="T52" fmla="*/ 139 w 198"/>
                <a:gd name="T53" fmla="*/ 179 h 191"/>
                <a:gd name="T54" fmla="*/ 129 w 198"/>
                <a:gd name="T55" fmla="*/ 143 h 191"/>
                <a:gd name="T56" fmla="*/ 101 w 198"/>
                <a:gd name="T57" fmla="*/ 178 h 191"/>
                <a:gd name="T58" fmla="*/ 57 w 198"/>
                <a:gd name="T59" fmla="*/ 191 h 191"/>
                <a:gd name="T60" fmla="*/ 72 w 198"/>
                <a:gd name="T61" fmla="*/ 161 h 191"/>
                <a:gd name="T62" fmla="*/ 95 w 198"/>
                <a:gd name="T63" fmla="*/ 156 h 191"/>
                <a:gd name="T64" fmla="*/ 113 w 198"/>
                <a:gd name="T65" fmla="*/ 143 h 191"/>
                <a:gd name="T66" fmla="*/ 125 w 198"/>
                <a:gd name="T67" fmla="*/ 124 h 191"/>
                <a:gd name="T68" fmla="*/ 130 w 198"/>
                <a:gd name="T69" fmla="*/ 101 h 191"/>
                <a:gd name="T70" fmla="*/ 130 w 198"/>
                <a:gd name="T71" fmla="*/ 88 h 191"/>
                <a:gd name="T72" fmla="*/ 116 w 198"/>
                <a:gd name="T73" fmla="*/ 98 h 191"/>
                <a:gd name="T74" fmla="*/ 88 w 198"/>
                <a:gd name="T75" fmla="*/ 105 h 191"/>
                <a:gd name="T76" fmla="*/ 52 w 198"/>
                <a:gd name="T77" fmla="*/ 117 h 191"/>
                <a:gd name="T78" fmla="*/ 40 w 198"/>
                <a:gd name="T79" fmla="*/ 138 h 191"/>
                <a:gd name="T80" fmla="*/ 48 w 198"/>
                <a:gd name="T81" fmla="*/ 155 h 191"/>
                <a:gd name="T82" fmla="*/ 72 w 198"/>
                <a:gd name="T83" fmla="*/ 16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91" extrusionOk="0">
                  <a:moveTo>
                    <a:pt x="57" y="191"/>
                  </a:moveTo>
                  <a:cubicBezTo>
                    <a:pt x="39" y="191"/>
                    <a:pt x="25" y="187"/>
                    <a:pt x="15" y="178"/>
                  </a:cubicBezTo>
                  <a:cubicBezTo>
                    <a:pt x="5" y="170"/>
                    <a:pt x="0" y="159"/>
                    <a:pt x="0" y="145"/>
                  </a:cubicBezTo>
                  <a:cubicBezTo>
                    <a:pt x="0" y="134"/>
                    <a:pt x="2" y="126"/>
                    <a:pt x="6" y="119"/>
                  </a:cubicBezTo>
                  <a:cubicBezTo>
                    <a:pt x="10" y="113"/>
                    <a:pt x="16" y="107"/>
                    <a:pt x="23" y="103"/>
                  </a:cubicBezTo>
                  <a:cubicBezTo>
                    <a:pt x="29" y="99"/>
                    <a:pt x="37" y="95"/>
                    <a:pt x="47" y="93"/>
                  </a:cubicBezTo>
                  <a:cubicBezTo>
                    <a:pt x="56" y="90"/>
                    <a:pt x="69" y="87"/>
                    <a:pt x="84" y="83"/>
                  </a:cubicBezTo>
                  <a:cubicBezTo>
                    <a:pt x="101" y="80"/>
                    <a:pt x="112" y="76"/>
                    <a:pt x="119" y="73"/>
                  </a:cubicBezTo>
                  <a:cubicBezTo>
                    <a:pt x="125" y="69"/>
                    <a:pt x="128" y="64"/>
                    <a:pt x="128" y="57"/>
                  </a:cubicBezTo>
                  <a:cubicBezTo>
                    <a:pt x="128" y="50"/>
                    <a:pt x="126" y="45"/>
                    <a:pt x="120" y="39"/>
                  </a:cubicBezTo>
                  <a:cubicBezTo>
                    <a:pt x="114" y="34"/>
                    <a:pt x="105" y="32"/>
                    <a:pt x="91" y="32"/>
                  </a:cubicBezTo>
                  <a:cubicBezTo>
                    <a:pt x="77" y="32"/>
                    <a:pt x="67" y="35"/>
                    <a:pt x="58" y="42"/>
                  </a:cubicBezTo>
                  <a:cubicBezTo>
                    <a:pt x="50" y="48"/>
                    <a:pt x="44" y="57"/>
                    <a:pt x="40" y="6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11" y="39"/>
                    <a:pt x="23" y="24"/>
                    <a:pt x="39" y="15"/>
                  </a:cubicBezTo>
                  <a:cubicBezTo>
                    <a:pt x="54" y="5"/>
                    <a:pt x="72" y="0"/>
                    <a:pt x="92" y="0"/>
                  </a:cubicBezTo>
                  <a:cubicBezTo>
                    <a:pt x="115" y="0"/>
                    <a:pt x="133" y="6"/>
                    <a:pt x="146" y="17"/>
                  </a:cubicBezTo>
                  <a:cubicBezTo>
                    <a:pt x="160" y="28"/>
                    <a:pt x="166" y="44"/>
                    <a:pt x="166" y="66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6" y="145"/>
                    <a:pt x="168" y="151"/>
                    <a:pt x="171" y="155"/>
                  </a:cubicBezTo>
                  <a:cubicBezTo>
                    <a:pt x="174" y="158"/>
                    <a:pt x="179" y="160"/>
                    <a:pt x="185" y="160"/>
                  </a:cubicBezTo>
                  <a:cubicBezTo>
                    <a:pt x="187" y="160"/>
                    <a:pt x="190" y="159"/>
                    <a:pt x="192" y="159"/>
                  </a:cubicBezTo>
                  <a:cubicBezTo>
                    <a:pt x="194" y="159"/>
                    <a:pt x="196" y="158"/>
                    <a:pt x="198" y="157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5" y="185"/>
                    <a:pt x="191" y="187"/>
                    <a:pt x="186" y="188"/>
                  </a:cubicBezTo>
                  <a:cubicBezTo>
                    <a:pt x="181" y="190"/>
                    <a:pt x="176" y="190"/>
                    <a:pt x="170" y="190"/>
                  </a:cubicBezTo>
                  <a:cubicBezTo>
                    <a:pt x="156" y="190"/>
                    <a:pt x="145" y="187"/>
                    <a:pt x="139" y="179"/>
                  </a:cubicBezTo>
                  <a:cubicBezTo>
                    <a:pt x="132" y="172"/>
                    <a:pt x="129" y="160"/>
                    <a:pt x="129" y="143"/>
                  </a:cubicBezTo>
                  <a:cubicBezTo>
                    <a:pt x="123" y="158"/>
                    <a:pt x="114" y="170"/>
                    <a:pt x="101" y="178"/>
                  </a:cubicBezTo>
                  <a:cubicBezTo>
                    <a:pt x="88" y="187"/>
                    <a:pt x="74" y="191"/>
                    <a:pt x="57" y="191"/>
                  </a:cubicBezTo>
                  <a:close/>
                  <a:moveTo>
                    <a:pt x="72" y="161"/>
                  </a:moveTo>
                  <a:cubicBezTo>
                    <a:pt x="80" y="161"/>
                    <a:pt x="88" y="159"/>
                    <a:pt x="95" y="156"/>
                  </a:cubicBezTo>
                  <a:cubicBezTo>
                    <a:pt x="102" y="153"/>
                    <a:pt x="108" y="148"/>
                    <a:pt x="113" y="143"/>
                  </a:cubicBezTo>
                  <a:cubicBezTo>
                    <a:pt x="118" y="137"/>
                    <a:pt x="122" y="131"/>
                    <a:pt x="125" y="124"/>
                  </a:cubicBezTo>
                  <a:cubicBezTo>
                    <a:pt x="128" y="116"/>
                    <a:pt x="130" y="109"/>
                    <a:pt x="130" y="101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27" y="92"/>
                    <a:pt x="122" y="95"/>
                    <a:pt x="116" y="98"/>
                  </a:cubicBezTo>
                  <a:cubicBezTo>
                    <a:pt x="109" y="100"/>
                    <a:pt x="100" y="103"/>
                    <a:pt x="88" y="105"/>
                  </a:cubicBezTo>
                  <a:cubicBezTo>
                    <a:pt x="72" y="109"/>
                    <a:pt x="60" y="113"/>
                    <a:pt x="52" y="117"/>
                  </a:cubicBezTo>
                  <a:cubicBezTo>
                    <a:pt x="44" y="122"/>
                    <a:pt x="40" y="129"/>
                    <a:pt x="40" y="138"/>
                  </a:cubicBezTo>
                  <a:cubicBezTo>
                    <a:pt x="40" y="145"/>
                    <a:pt x="42" y="151"/>
                    <a:pt x="48" y="155"/>
                  </a:cubicBezTo>
                  <a:cubicBezTo>
                    <a:pt x="54" y="159"/>
                    <a:pt x="62" y="161"/>
                    <a:pt x="72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9" name="Freeform 8"/>
            <p:cNvSpPr/>
            <p:nvPr userDrawn="1"/>
          </p:nvSpPr>
          <p:spPr bwMode="black">
            <a:xfrm>
              <a:off x="3804" y="1017"/>
              <a:ext cx="259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4 h 187"/>
                <a:gd name="T4" fmla="*/ 40 w 172"/>
                <a:gd name="T5" fmla="*/ 4 h 187"/>
                <a:gd name="T6" fmla="*/ 40 w 172"/>
                <a:gd name="T7" fmla="*/ 47 h 187"/>
                <a:gd name="T8" fmla="*/ 65 w 172"/>
                <a:gd name="T9" fmla="*/ 12 h 187"/>
                <a:gd name="T10" fmla="*/ 105 w 172"/>
                <a:gd name="T11" fmla="*/ 0 h 187"/>
                <a:gd name="T12" fmla="*/ 154 w 172"/>
                <a:gd name="T13" fmla="*/ 21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8 h 187"/>
                <a:gd name="T24" fmla="*/ 88 w 172"/>
                <a:gd name="T25" fmla="*/ 33 h 187"/>
                <a:gd name="T26" fmla="*/ 53 w 172"/>
                <a:gd name="T27" fmla="*/ 50 h 187"/>
                <a:gd name="T28" fmla="*/ 40 w 172"/>
                <a:gd name="T29" fmla="*/ 97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2"/>
                    <a:pt x="54" y="20"/>
                    <a:pt x="65" y="12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4" y="21"/>
                  </a:cubicBezTo>
                  <a:cubicBezTo>
                    <a:pt x="166" y="35"/>
                    <a:pt x="172" y="53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70"/>
                    <a:pt x="129" y="57"/>
                    <a:pt x="122" y="48"/>
                  </a:cubicBezTo>
                  <a:cubicBezTo>
                    <a:pt x="115" y="38"/>
                    <a:pt x="104" y="33"/>
                    <a:pt x="88" y="33"/>
                  </a:cubicBezTo>
                  <a:cubicBezTo>
                    <a:pt x="73" y="33"/>
                    <a:pt x="61" y="39"/>
                    <a:pt x="53" y="50"/>
                  </a:cubicBezTo>
                  <a:cubicBezTo>
                    <a:pt x="44" y="61"/>
                    <a:pt x="40" y="77"/>
                    <a:pt x="40" y="97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0" name="Freeform 9"/>
            <p:cNvSpPr/>
            <p:nvPr userDrawn="1"/>
          </p:nvSpPr>
          <p:spPr bwMode="black">
            <a:xfrm>
              <a:off x="4100" y="919"/>
              <a:ext cx="196" cy="385"/>
            </a:xfrm>
            <a:custGeom>
              <a:avLst/>
              <a:gdLst>
                <a:gd name="T0" fmla="*/ 131 w 131"/>
                <a:gd name="T1" fmla="*/ 216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0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89 h 256"/>
                <a:gd name="T34" fmla="*/ 86 w 131"/>
                <a:gd name="T35" fmla="*/ 214 h 256"/>
                <a:gd name="T36" fmla="*/ 107 w 131"/>
                <a:gd name="T37" fmla="*/ 222 h 256"/>
                <a:gd name="T38" fmla="*/ 120 w 131"/>
                <a:gd name="T39" fmla="*/ 220 h 256"/>
                <a:gd name="T40" fmla="*/ 131 w 131"/>
                <a:gd name="T41" fmla="*/ 2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6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2"/>
                    <a:pt x="116" y="254"/>
                  </a:cubicBezTo>
                  <a:cubicBezTo>
                    <a:pt x="111" y="255"/>
                    <a:pt x="105" y="256"/>
                    <a:pt x="98" y="256"/>
                  </a:cubicBezTo>
                  <a:cubicBezTo>
                    <a:pt x="78" y="256"/>
                    <a:pt x="64" y="251"/>
                    <a:pt x="55" y="240"/>
                  </a:cubicBezTo>
                  <a:cubicBezTo>
                    <a:pt x="46" y="230"/>
                    <a:pt x="42" y="214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89"/>
                    <a:pt x="79" y="189"/>
                    <a:pt x="79" y="189"/>
                  </a:cubicBezTo>
                  <a:cubicBezTo>
                    <a:pt x="79" y="201"/>
                    <a:pt x="82" y="210"/>
                    <a:pt x="86" y="214"/>
                  </a:cubicBezTo>
                  <a:cubicBezTo>
                    <a:pt x="91" y="219"/>
                    <a:pt x="98" y="222"/>
                    <a:pt x="107" y="222"/>
                  </a:cubicBezTo>
                  <a:cubicBezTo>
                    <a:pt x="112" y="222"/>
                    <a:pt x="116" y="221"/>
                    <a:pt x="120" y="220"/>
                  </a:cubicBezTo>
                  <a:cubicBezTo>
                    <a:pt x="123" y="219"/>
                    <a:pt x="127" y="218"/>
                    <a:pt x="131" y="2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1" name="Freeform 10"/>
            <p:cNvSpPr>
              <a:spLocks noEditPoints="1"/>
            </p:cNvSpPr>
            <p:nvPr userDrawn="1"/>
          </p:nvSpPr>
          <p:spPr bwMode="black">
            <a:xfrm>
              <a:off x="4328" y="1017"/>
              <a:ext cx="273" cy="287"/>
            </a:xfrm>
            <a:custGeom>
              <a:avLst/>
              <a:gdLst>
                <a:gd name="T0" fmla="*/ 177 w 182"/>
                <a:gd name="T1" fmla="*/ 147 h 191"/>
                <a:gd name="T2" fmla="*/ 146 w 182"/>
                <a:gd name="T3" fmla="*/ 178 h 191"/>
                <a:gd name="T4" fmla="*/ 95 w 182"/>
                <a:gd name="T5" fmla="*/ 191 h 191"/>
                <a:gd name="T6" fmla="*/ 54 w 182"/>
                <a:gd name="T7" fmla="*/ 184 h 191"/>
                <a:gd name="T8" fmla="*/ 24 w 182"/>
                <a:gd name="T9" fmla="*/ 164 h 191"/>
                <a:gd name="T10" fmla="*/ 6 w 182"/>
                <a:gd name="T11" fmla="*/ 134 h 191"/>
                <a:gd name="T12" fmla="*/ 0 w 182"/>
                <a:gd name="T13" fmla="*/ 97 h 191"/>
                <a:gd name="T14" fmla="*/ 6 w 182"/>
                <a:gd name="T15" fmla="*/ 60 h 191"/>
                <a:gd name="T16" fmla="*/ 25 w 182"/>
                <a:gd name="T17" fmla="*/ 29 h 191"/>
                <a:gd name="T18" fmla="*/ 54 w 182"/>
                <a:gd name="T19" fmla="*/ 8 h 191"/>
                <a:gd name="T20" fmla="*/ 94 w 182"/>
                <a:gd name="T21" fmla="*/ 0 h 191"/>
                <a:gd name="T22" fmla="*/ 133 w 182"/>
                <a:gd name="T23" fmla="*/ 8 h 191"/>
                <a:gd name="T24" fmla="*/ 160 w 182"/>
                <a:gd name="T25" fmla="*/ 28 h 191"/>
                <a:gd name="T26" fmla="*/ 176 w 182"/>
                <a:gd name="T27" fmla="*/ 57 h 191"/>
                <a:gd name="T28" fmla="*/ 182 w 182"/>
                <a:gd name="T29" fmla="*/ 93 h 191"/>
                <a:gd name="T30" fmla="*/ 182 w 182"/>
                <a:gd name="T31" fmla="*/ 106 h 191"/>
                <a:gd name="T32" fmla="*/ 39 w 182"/>
                <a:gd name="T33" fmla="*/ 106 h 191"/>
                <a:gd name="T34" fmla="*/ 55 w 182"/>
                <a:gd name="T35" fmla="*/ 144 h 191"/>
                <a:gd name="T36" fmla="*/ 95 w 182"/>
                <a:gd name="T37" fmla="*/ 158 h 191"/>
                <a:gd name="T38" fmla="*/ 125 w 182"/>
                <a:gd name="T39" fmla="*/ 150 h 191"/>
                <a:gd name="T40" fmla="*/ 144 w 182"/>
                <a:gd name="T41" fmla="*/ 128 h 191"/>
                <a:gd name="T42" fmla="*/ 177 w 182"/>
                <a:gd name="T43" fmla="*/ 147 h 191"/>
                <a:gd name="T44" fmla="*/ 94 w 182"/>
                <a:gd name="T45" fmla="*/ 33 h 191"/>
                <a:gd name="T46" fmla="*/ 56 w 182"/>
                <a:gd name="T47" fmla="*/ 46 h 191"/>
                <a:gd name="T48" fmla="*/ 39 w 182"/>
                <a:gd name="T49" fmla="*/ 82 h 191"/>
                <a:gd name="T50" fmla="*/ 143 w 182"/>
                <a:gd name="T51" fmla="*/ 82 h 191"/>
                <a:gd name="T52" fmla="*/ 130 w 182"/>
                <a:gd name="T53" fmla="*/ 47 h 191"/>
                <a:gd name="T54" fmla="*/ 94 w 182"/>
                <a:gd name="T55" fmla="*/ 3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1" extrusionOk="0">
                  <a:moveTo>
                    <a:pt x="177" y="147"/>
                  </a:moveTo>
                  <a:cubicBezTo>
                    <a:pt x="170" y="159"/>
                    <a:pt x="159" y="170"/>
                    <a:pt x="146" y="178"/>
                  </a:cubicBezTo>
                  <a:cubicBezTo>
                    <a:pt x="132" y="187"/>
                    <a:pt x="116" y="191"/>
                    <a:pt x="95" y="191"/>
                  </a:cubicBezTo>
                  <a:cubicBezTo>
                    <a:pt x="80" y="191"/>
                    <a:pt x="66" y="188"/>
                    <a:pt x="54" y="184"/>
                  </a:cubicBezTo>
                  <a:cubicBezTo>
                    <a:pt x="42" y="179"/>
                    <a:pt x="32" y="172"/>
                    <a:pt x="24" y="164"/>
                  </a:cubicBezTo>
                  <a:cubicBezTo>
                    <a:pt x="16" y="156"/>
                    <a:pt x="10" y="146"/>
                    <a:pt x="6" y="134"/>
                  </a:cubicBezTo>
                  <a:cubicBezTo>
                    <a:pt x="2" y="122"/>
                    <a:pt x="0" y="110"/>
                    <a:pt x="0" y="97"/>
                  </a:cubicBezTo>
                  <a:cubicBezTo>
                    <a:pt x="0" y="84"/>
                    <a:pt x="2" y="71"/>
                    <a:pt x="6" y="60"/>
                  </a:cubicBezTo>
                  <a:cubicBezTo>
                    <a:pt x="11" y="48"/>
                    <a:pt x="17" y="37"/>
                    <a:pt x="25" y="29"/>
                  </a:cubicBezTo>
                  <a:cubicBezTo>
                    <a:pt x="33" y="20"/>
                    <a:pt x="43" y="13"/>
                    <a:pt x="54" y="8"/>
                  </a:cubicBezTo>
                  <a:cubicBezTo>
                    <a:pt x="66" y="3"/>
                    <a:pt x="79" y="0"/>
                    <a:pt x="94" y="0"/>
                  </a:cubicBezTo>
                  <a:cubicBezTo>
                    <a:pt x="109" y="0"/>
                    <a:pt x="122" y="3"/>
                    <a:pt x="133" y="8"/>
                  </a:cubicBezTo>
                  <a:cubicBezTo>
                    <a:pt x="144" y="13"/>
                    <a:pt x="153" y="19"/>
                    <a:pt x="160" y="28"/>
                  </a:cubicBezTo>
                  <a:cubicBezTo>
                    <a:pt x="167" y="36"/>
                    <a:pt x="173" y="46"/>
                    <a:pt x="176" y="57"/>
                  </a:cubicBezTo>
                  <a:cubicBezTo>
                    <a:pt x="180" y="68"/>
                    <a:pt x="182" y="80"/>
                    <a:pt x="182" y="93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5"/>
                    <a:pt x="55" y="144"/>
                  </a:cubicBezTo>
                  <a:cubicBezTo>
                    <a:pt x="64" y="153"/>
                    <a:pt x="78" y="158"/>
                    <a:pt x="95" y="158"/>
                  </a:cubicBezTo>
                  <a:cubicBezTo>
                    <a:pt x="107" y="158"/>
                    <a:pt x="117" y="155"/>
                    <a:pt x="125" y="150"/>
                  </a:cubicBezTo>
                  <a:cubicBezTo>
                    <a:pt x="132" y="145"/>
                    <a:pt x="139" y="138"/>
                    <a:pt x="144" y="128"/>
                  </a:cubicBezTo>
                  <a:lnTo>
                    <a:pt x="177" y="147"/>
                  </a:lnTo>
                  <a:close/>
                  <a:moveTo>
                    <a:pt x="94" y="33"/>
                  </a:moveTo>
                  <a:cubicBezTo>
                    <a:pt x="78" y="33"/>
                    <a:pt x="66" y="37"/>
                    <a:pt x="56" y="46"/>
                  </a:cubicBezTo>
                  <a:cubicBezTo>
                    <a:pt x="47" y="55"/>
                    <a:pt x="41" y="66"/>
                    <a:pt x="39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2" y="68"/>
                    <a:pt x="138" y="56"/>
                    <a:pt x="130" y="47"/>
                  </a:cubicBezTo>
                  <a:cubicBezTo>
                    <a:pt x="122" y="38"/>
                    <a:pt x="110" y="33"/>
                    <a:pt x="9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2" name="Freeform 11"/>
            <p:cNvSpPr/>
            <p:nvPr userDrawn="1"/>
          </p:nvSpPr>
          <p:spPr bwMode="black">
            <a:xfrm>
              <a:off x="4637" y="1017"/>
              <a:ext cx="248" cy="287"/>
            </a:xfrm>
            <a:custGeom>
              <a:avLst/>
              <a:gdLst>
                <a:gd name="T0" fmla="*/ 0 w 165"/>
                <a:gd name="T1" fmla="*/ 155 h 191"/>
                <a:gd name="T2" fmla="*/ 28 w 165"/>
                <a:gd name="T3" fmla="*/ 127 h 191"/>
                <a:gd name="T4" fmla="*/ 54 w 165"/>
                <a:gd name="T5" fmla="*/ 150 h 191"/>
                <a:gd name="T6" fmla="*/ 89 w 165"/>
                <a:gd name="T7" fmla="*/ 158 h 191"/>
                <a:gd name="T8" fmla="*/ 117 w 165"/>
                <a:gd name="T9" fmla="*/ 150 h 191"/>
                <a:gd name="T10" fmla="*/ 126 w 165"/>
                <a:gd name="T11" fmla="*/ 132 h 191"/>
                <a:gd name="T12" fmla="*/ 121 w 165"/>
                <a:gd name="T13" fmla="*/ 121 h 191"/>
                <a:gd name="T14" fmla="*/ 108 w 165"/>
                <a:gd name="T15" fmla="*/ 114 h 191"/>
                <a:gd name="T16" fmla="*/ 88 w 165"/>
                <a:gd name="T17" fmla="*/ 110 h 191"/>
                <a:gd name="T18" fmla="*/ 64 w 165"/>
                <a:gd name="T19" fmla="*/ 106 h 191"/>
                <a:gd name="T20" fmla="*/ 23 w 165"/>
                <a:gd name="T21" fmla="*/ 92 h 191"/>
                <a:gd name="T22" fmla="*/ 6 w 165"/>
                <a:gd name="T23" fmla="*/ 57 h 191"/>
                <a:gd name="T24" fmla="*/ 26 w 165"/>
                <a:gd name="T25" fmla="*/ 16 h 191"/>
                <a:gd name="T26" fmla="*/ 79 w 165"/>
                <a:gd name="T27" fmla="*/ 0 h 191"/>
                <a:gd name="T28" fmla="*/ 128 w 165"/>
                <a:gd name="T29" fmla="*/ 9 h 191"/>
                <a:gd name="T30" fmla="*/ 165 w 165"/>
                <a:gd name="T31" fmla="*/ 37 h 191"/>
                <a:gd name="T32" fmla="*/ 134 w 165"/>
                <a:gd name="T33" fmla="*/ 63 h 191"/>
                <a:gd name="T34" fmla="*/ 110 w 165"/>
                <a:gd name="T35" fmla="*/ 41 h 191"/>
                <a:gd name="T36" fmla="*/ 77 w 165"/>
                <a:gd name="T37" fmla="*/ 33 h 191"/>
                <a:gd name="T38" fmla="*/ 50 w 165"/>
                <a:gd name="T39" fmla="*/ 40 h 191"/>
                <a:gd name="T40" fmla="*/ 41 w 165"/>
                <a:gd name="T41" fmla="*/ 57 h 191"/>
                <a:gd name="T42" fmla="*/ 56 w 165"/>
                <a:gd name="T43" fmla="*/ 74 h 191"/>
                <a:gd name="T44" fmla="*/ 94 w 165"/>
                <a:gd name="T45" fmla="*/ 82 h 191"/>
                <a:gd name="T46" fmla="*/ 119 w 165"/>
                <a:gd name="T47" fmla="*/ 87 h 191"/>
                <a:gd name="T48" fmla="*/ 141 w 165"/>
                <a:gd name="T49" fmla="*/ 95 h 191"/>
                <a:gd name="T50" fmla="*/ 156 w 165"/>
                <a:gd name="T51" fmla="*/ 110 h 191"/>
                <a:gd name="T52" fmla="*/ 162 w 165"/>
                <a:gd name="T53" fmla="*/ 132 h 191"/>
                <a:gd name="T54" fmla="*/ 142 w 165"/>
                <a:gd name="T55" fmla="*/ 175 h 191"/>
                <a:gd name="T56" fmla="*/ 88 w 165"/>
                <a:gd name="T57" fmla="*/ 191 h 191"/>
                <a:gd name="T58" fmla="*/ 35 w 165"/>
                <a:gd name="T59" fmla="*/ 181 h 191"/>
                <a:gd name="T60" fmla="*/ 0 w 165"/>
                <a:gd name="T61" fmla="*/ 1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1" extrusionOk="0">
                  <a:moveTo>
                    <a:pt x="0" y="155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6" y="138"/>
                    <a:pt x="44" y="145"/>
                    <a:pt x="54" y="150"/>
                  </a:cubicBezTo>
                  <a:cubicBezTo>
                    <a:pt x="64" y="155"/>
                    <a:pt x="76" y="158"/>
                    <a:pt x="89" y="158"/>
                  </a:cubicBezTo>
                  <a:cubicBezTo>
                    <a:pt x="102" y="158"/>
                    <a:pt x="112" y="155"/>
                    <a:pt x="117" y="150"/>
                  </a:cubicBezTo>
                  <a:cubicBezTo>
                    <a:pt x="123" y="145"/>
                    <a:pt x="126" y="139"/>
                    <a:pt x="126" y="132"/>
                  </a:cubicBezTo>
                  <a:cubicBezTo>
                    <a:pt x="126" y="128"/>
                    <a:pt x="124" y="124"/>
                    <a:pt x="121" y="121"/>
                  </a:cubicBezTo>
                  <a:cubicBezTo>
                    <a:pt x="118" y="118"/>
                    <a:pt x="113" y="116"/>
                    <a:pt x="108" y="114"/>
                  </a:cubicBezTo>
                  <a:cubicBezTo>
                    <a:pt x="102" y="113"/>
                    <a:pt x="95" y="111"/>
                    <a:pt x="88" y="110"/>
                  </a:cubicBezTo>
                  <a:cubicBezTo>
                    <a:pt x="80" y="109"/>
                    <a:pt x="72" y="107"/>
                    <a:pt x="64" y="106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6" y="73"/>
                    <a:pt x="6" y="57"/>
                  </a:cubicBezTo>
                  <a:cubicBezTo>
                    <a:pt x="6" y="41"/>
                    <a:pt x="13" y="27"/>
                    <a:pt x="26" y="16"/>
                  </a:cubicBezTo>
                  <a:cubicBezTo>
                    <a:pt x="39" y="5"/>
                    <a:pt x="56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4"/>
                    <a:pt x="165" y="37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27" y="53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5"/>
                    <a:pt x="50" y="40"/>
                  </a:cubicBezTo>
                  <a:cubicBezTo>
                    <a:pt x="44" y="45"/>
                    <a:pt x="41" y="51"/>
                    <a:pt x="41" y="57"/>
                  </a:cubicBezTo>
                  <a:cubicBezTo>
                    <a:pt x="41" y="66"/>
                    <a:pt x="46" y="71"/>
                    <a:pt x="56" y="74"/>
                  </a:cubicBezTo>
                  <a:cubicBezTo>
                    <a:pt x="66" y="77"/>
                    <a:pt x="78" y="80"/>
                    <a:pt x="94" y="82"/>
                  </a:cubicBezTo>
                  <a:cubicBezTo>
                    <a:pt x="103" y="83"/>
                    <a:pt x="111" y="85"/>
                    <a:pt x="119" y="87"/>
                  </a:cubicBezTo>
                  <a:cubicBezTo>
                    <a:pt x="128" y="89"/>
                    <a:pt x="135" y="92"/>
                    <a:pt x="141" y="95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3"/>
                    <a:pt x="162" y="132"/>
                  </a:cubicBezTo>
                  <a:cubicBezTo>
                    <a:pt x="162" y="149"/>
                    <a:pt x="155" y="163"/>
                    <a:pt x="142" y="175"/>
                  </a:cubicBezTo>
                  <a:cubicBezTo>
                    <a:pt x="129" y="186"/>
                    <a:pt x="111" y="191"/>
                    <a:pt x="88" y="191"/>
                  </a:cubicBezTo>
                  <a:cubicBezTo>
                    <a:pt x="68" y="191"/>
                    <a:pt x="50" y="188"/>
                    <a:pt x="35" y="181"/>
                  </a:cubicBezTo>
                  <a:cubicBezTo>
                    <a:pt x="20" y="175"/>
                    <a:pt x="8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3" name="Freeform 12"/>
            <p:cNvSpPr/>
            <p:nvPr userDrawn="1"/>
          </p:nvSpPr>
          <p:spPr bwMode="black">
            <a:xfrm>
              <a:off x="3104" y="1440"/>
              <a:ext cx="293" cy="365"/>
            </a:xfrm>
            <a:custGeom>
              <a:avLst/>
              <a:gdLst>
                <a:gd name="T0" fmla="*/ 156 w 195"/>
                <a:gd name="T1" fmla="*/ 0 h 243"/>
                <a:gd name="T2" fmla="*/ 195 w 195"/>
                <a:gd name="T3" fmla="*/ 0 h 243"/>
                <a:gd name="T4" fmla="*/ 195 w 195"/>
                <a:gd name="T5" fmla="*/ 140 h 243"/>
                <a:gd name="T6" fmla="*/ 188 w 195"/>
                <a:gd name="T7" fmla="*/ 185 h 243"/>
                <a:gd name="T8" fmla="*/ 168 w 195"/>
                <a:gd name="T9" fmla="*/ 218 h 243"/>
                <a:gd name="T10" fmla="*/ 137 w 195"/>
                <a:gd name="T11" fmla="*/ 237 h 243"/>
                <a:gd name="T12" fmla="*/ 97 w 195"/>
                <a:gd name="T13" fmla="*/ 243 h 243"/>
                <a:gd name="T14" fmla="*/ 25 w 195"/>
                <a:gd name="T15" fmla="*/ 218 h 243"/>
                <a:gd name="T16" fmla="*/ 0 w 195"/>
                <a:gd name="T17" fmla="*/ 140 h 243"/>
                <a:gd name="T18" fmla="*/ 0 w 195"/>
                <a:gd name="T19" fmla="*/ 0 h 243"/>
                <a:gd name="T20" fmla="*/ 40 w 195"/>
                <a:gd name="T21" fmla="*/ 0 h 243"/>
                <a:gd name="T22" fmla="*/ 40 w 195"/>
                <a:gd name="T23" fmla="*/ 137 h 243"/>
                <a:gd name="T24" fmla="*/ 54 w 195"/>
                <a:gd name="T25" fmla="*/ 189 h 243"/>
                <a:gd name="T26" fmla="*/ 97 w 195"/>
                <a:gd name="T27" fmla="*/ 206 h 243"/>
                <a:gd name="T28" fmla="*/ 142 w 195"/>
                <a:gd name="T29" fmla="*/ 189 h 243"/>
                <a:gd name="T30" fmla="*/ 156 w 195"/>
                <a:gd name="T31" fmla="*/ 137 h 243"/>
                <a:gd name="T32" fmla="*/ 156 w 195"/>
                <a:gd name="T3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243" extrusionOk="0">
                  <a:moveTo>
                    <a:pt x="156" y="0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57"/>
                    <a:pt x="193" y="172"/>
                    <a:pt x="188" y="185"/>
                  </a:cubicBezTo>
                  <a:cubicBezTo>
                    <a:pt x="184" y="198"/>
                    <a:pt x="177" y="209"/>
                    <a:pt x="168" y="218"/>
                  </a:cubicBezTo>
                  <a:cubicBezTo>
                    <a:pt x="160" y="226"/>
                    <a:pt x="150" y="232"/>
                    <a:pt x="137" y="237"/>
                  </a:cubicBezTo>
                  <a:cubicBezTo>
                    <a:pt x="125" y="241"/>
                    <a:pt x="112" y="243"/>
                    <a:pt x="97" y="243"/>
                  </a:cubicBezTo>
                  <a:cubicBezTo>
                    <a:pt x="66" y="243"/>
                    <a:pt x="42" y="235"/>
                    <a:pt x="25" y="218"/>
                  </a:cubicBezTo>
                  <a:cubicBezTo>
                    <a:pt x="9" y="201"/>
                    <a:pt x="0" y="175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0" y="160"/>
                    <a:pt x="45" y="177"/>
                    <a:pt x="54" y="189"/>
                  </a:cubicBezTo>
                  <a:cubicBezTo>
                    <a:pt x="63" y="200"/>
                    <a:pt x="78" y="206"/>
                    <a:pt x="97" y="206"/>
                  </a:cubicBezTo>
                  <a:cubicBezTo>
                    <a:pt x="118" y="206"/>
                    <a:pt x="133" y="200"/>
                    <a:pt x="142" y="189"/>
                  </a:cubicBezTo>
                  <a:cubicBezTo>
                    <a:pt x="151" y="177"/>
                    <a:pt x="156" y="160"/>
                    <a:pt x="156" y="137"/>
                  </a:cubicBez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4" name="Freeform 13"/>
            <p:cNvSpPr/>
            <p:nvPr userDrawn="1"/>
          </p:nvSpPr>
          <p:spPr bwMode="black">
            <a:xfrm>
              <a:off x="3469" y="1520"/>
              <a:ext cx="258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3 h 187"/>
                <a:gd name="T4" fmla="*/ 40 w 172"/>
                <a:gd name="T5" fmla="*/ 3 h 187"/>
                <a:gd name="T6" fmla="*/ 40 w 172"/>
                <a:gd name="T7" fmla="*/ 47 h 187"/>
                <a:gd name="T8" fmla="*/ 66 w 172"/>
                <a:gd name="T9" fmla="*/ 11 h 187"/>
                <a:gd name="T10" fmla="*/ 105 w 172"/>
                <a:gd name="T11" fmla="*/ 0 h 187"/>
                <a:gd name="T12" fmla="*/ 155 w 172"/>
                <a:gd name="T13" fmla="*/ 20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7 h 187"/>
                <a:gd name="T24" fmla="*/ 88 w 172"/>
                <a:gd name="T25" fmla="*/ 33 h 187"/>
                <a:gd name="T26" fmla="*/ 53 w 172"/>
                <a:gd name="T27" fmla="*/ 49 h 187"/>
                <a:gd name="T28" fmla="*/ 40 w 172"/>
                <a:gd name="T29" fmla="*/ 96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1"/>
                    <a:pt x="55" y="19"/>
                    <a:pt x="66" y="11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5" y="20"/>
                  </a:cubicBezTo>
                  <a:cubicBezTo>
                    <a:pt x="166" y="34"/>
                    <a:pt x="172" y="52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69"/>
                    <a:pt x="129" y="56"/>
                    <a:pt x="122" y="47"/>
                  </a:cubicBezTo>
                  <a:cubicBezTo>
                    <a:pt x="116" y="37"/>
                    <a:pt x="104" y="33"/>
                    <a:pt x="88" y="33"/>
                  </a:cubicBezTo>
                  <a:cubicBezTo>
                    <a:pt x="73" y="33"/>
                    <a:pt x="62" y="38"/>
                    <a:pt x="53" y="49"/>
                  </a:cubicBezTo>
                  <a:cubicBezTo>
                    <a:pt x="44" y="61"/>
                    <a:pt x="40" y="76"/>
                    <a:pt x="40" y="96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5" name="Freeform 14"/>
            <p:cNvSpPr>
              <a:spLocks noEditPoints="1"/>
            </p:cNvSpPr>
            <p:nvPr userDrawn="1"/>
          </p:nvSpPr>
          <p:spPr bwMode="black">
            <a:xfrm>
              <a:off x="3792" y="1404"/>
              <a:ext cx="78" cy="396"/>
            </a:xfrm>
            <a:custGeom>
              <a:avLst/>
              <a:gdLst>
                <a:gd name="T0" fmla="*/ 0 w 52"/>
                <a:gd name="T1" fmla="*/ 27 h 264"/>
                <a:gd name="T2" fmla="*/ 7 w 52"/>
                <a:gd name="T3" fmla="*/ 8 h 264"/>
                <a:gd name="T4" fmla="*/ 26 w 52"/>
                <a:gd name="T5" fmla="*/ 0 h 264"/>
                <a:gd name="T6" fmla="*/ 45 w 52"/>
                <a:gd name="T7" fmla="*/ 8 h 264"/>
                <a:gd name="T8" fmla="*/ 52 w 52"/>
                <a:gd name="T9" fmla="*/ 27 h 264"/>
                <a:gd name="T10" fmla="*/ 45 w 52"/>
                <a:gd name="T11" fmla="*/ 45 h 264"/>
                <a:gd name="T12" fmla="*/ 26 w 52"/>
                <a:gd name="T13" fmla="*/ 52 h 264"/>
                <a:gd name="T14" fmla="*/ 7 w 52"/>
                <a:gd name="T15" fmla="*/ 45 h 264"/>
                <a:gd name="T16" fmla="*/ 0 w 52"/>
                <a:gd name="T17" fmla="*/ 27 h 264"/>
                <a:gd name="T18" fmla="*/ 45 w 52"/>
                <a:gd name="T19" fmla="*/ 80 h 264"/>
                <a:gd name="T20" fmla="*/ 45 w 52"/>
                <a:gd name="T21" fmla="*/ 264 h 264"/>
                <a:gd name="T22" fmla="*/ 5 w 52"/>
                <a:gd name="T23" fmla="*/ 264 h 264"/>
                <a:gd name="T24" fmla="*/ 5 w 52"/>
                <a:gd name="T25" fmla="*/ 80 h 264"/>
                <a:gd name="T26" fmla="*/ 45 w 52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264" extrusionOk="0">
                  <a:moveTo>
                    <a:pt x="0" y="27"/>
                  </a:moveTo>
                  <a:cubicBezTo>
                    <a:pt x="0" y="19"/>
                    <a:pt x="3" y="13"/>
                    <a:pt x="7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34" y="0"/>
                    <a:pt x="41" y="3"/>
                    <a:pt x="45" y="8"/>
                  </a:cubicBezTo>
                  <a:cubicBezTo>
                    <a:pt x="50" y="13"/>
                    <a:pt x="52" y="19"/>
                    <a:pt x="52" y="27"/>
                  </a:cubicBezTo>
                  <a:cubicBezTo>
                    <a:pt x="52" y="34"/>
                    <a:pt x="50" y="40"/>
                    <a:pt x="45" y="45"/>
                  </a:cubicBezTo>
                  <a:cubicBezTo>
                    <a:pt x="41" y="50"/>
                    <a:pt x="34" y="52"/>
                    <a:pt x="26" y="52"/>
                  </a:cubicBezTo>
                  <a:cubicBezTo>
                    <a:pt x="18" y="52"/>
                    <a:pt x="12" y="50"/>
                    <a:pt x="7" y="45"/>
                  </a:cubicBezTo>
                  <a:cubicBezTo>
                    <a:pt x="3" y="40"/>
                    <a:pt x="0" y="34"/>
                    <a:pt x="0" y="27"/>
                  </a:cubicBezTo>
                  <a:close/>
                  <a:moveTo>
                    <a:pt x="45" y="80"/>
                  </a:moveTo>
                  <a:cubicBezTo>
                    <a:pt x="45" y="264"/>
                    <a:pt x="45" y="264"/>
                    <a:pt x="45" y="264"/>
                  </a:cubicBezTo>
                  <a:cubicBezTo>
                    <a:pt x="5" y="264"/>
                    <a:pt x="5" y="264"/>
                    <a:pt x="5" y="264"/>
                  </a:cubicBezTo>
                  <a:cubicBezTo>
                    <a:pt x="5" y="80"/>
                    <a:pt x="5" y="80"/>
                    <a:pt x="5" y="80"/>
                  </a:cubicBezTo>
                  <a:lnTo>
                    <a:pt x="45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6" name="Freeform 15"/>
            <p:cNvSpPr/>
            <p:nvPr userDrawn="1"/>
          </p:nvSpPr>
          <p:spPr bwMode="black">
            <a:xfrm>
              <a:off x="3903" y="1524"/>
              <a:ext cx="288" cy="277"/>
            </a:xfrm>
            <a:custGeom>
              <a:avLst/>
              <a:gdLst>
                <a:gd name="T0" fmla="*/ 174 w 288"/>
                <a:gd name="T1" fmla="*/ 277 h 277"/>
                <a:gd name="T2" fmla="*/ 111 w 288"/>
                <a:gd name="T3" fmla="*/ 277 h 277"/>
                <a:gd name="T4" fmla="*/ 0 w 288"/>
                <a:gd name="T5" fmla="*/ 0 h 277"/>
                <a:gd name="T6" fmla="*/ 62 w 288"/>
                <a:gd name="T7" fmla="*/ 0 h 277"/>
                <a:gd name="T8" fmla="*/ 131 w 288"/>
                <a:gd name="T9" fmla="*/ 181 h 277"/>
                <a:gd name="T10" fmla="*/ 144 w 288"/>
                <a:gd name="T11" fmla="*/ 223 h 277"/>
                <a:gd name="T12" fmla="*/ 158 w 288"/>
                <a:gd name="T13" fmla="*/ 181 h 277"/>
                <a:gd name="T14" fmla="*/ 228 w 288"/>
                <a:gd name="T15" fmla="*/ 0 h 277"/>
                <a:gd name="T16" fmla="*/ 288 w 288"/>
                <a:gd name="T17" fmla="*/ 0 h 277"/>
                <a:gd name="T18" fmla="*/ 174 w 288"/>
                <a:gd name="T1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77" extrusionOk="0">
                  <a:moveTo>
                    <a:pt x="174" y="277"/>
                  </a:moveTo>
                  <a:lnTo>
                    <a:pt x="111" y="277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31" y="181"/>
                  </a:lnTo>
                  <a:lnTo>
                    <a:pt x="144" y="223"/>
                  </a:lnTo>
                  <a:lnTo>
                    <a:pt x="158" y="181"/>
                  </a:lnTo>
                  <a:lnTo>
                    <a:pt x="228" y="0"/>
                  </a:lnTo>
                  <a:lnTo>
                    <a:pt x="288" y="0"/>
                  </a:lnTo>
                  <a:lnTo>
                    <a:pt x="174" y="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7" name="Freeform 16"/>
            <p:cNvSpPr>
              <a:spLocks noEditPoints="1"/>
            </p:cNvSpPr>
            <p:nvPr userDrawn="1"/>
          </p:nvSpPr>
          <p:spPr bwMode="black">
            <a:xfrm>
              <a:off x="4211" y="1520"/>
              <a:ext cx="273" cy="285"/>
            </a:xfrm>
            <a:custGeom>
              <a:avLst/>
              <a:gdLst>
                <a:gd name="T0" fmla="*/ 178 w 182"/>
                <a:gd name="T1" fmla="*/ 146 h 190"/>
                <a:gd name="T2" fmla="*/ 146 w 182"/>
                <a:gd name="T3" fmla="*/ 178 h 190"/>
                <a:gd name="T4" fmla="*/ 96 w 182"/>
                <a:gd name="T5" fmla="*/ 190 h 190"/>
                <a:gd name="T6" fmla="*/ 54 w 182"/>
                <a:gd name="T7" fmla="*/ 183 h 190"/>
                <a:gd name="T8" fmla="*/ 24 w 182"/>
                <a:gd name="T9" fmla="*/ 163 h 190"/>
                <a:gd name="T10" fmla="*/ 6 w 182"/>
                <a:gd name="T11" fmla="*/ 133 h 190"/>
                <a:gd name="T12" fmla="*/ 0 w 182"/>
                <a:gd name="T13" fmla="*/ 96 h 190"/>
                <a:gd name="T14" fmla="*/ 7 w 182"/>
                <a:gd name="T15" fmla="*/ 59 h 190"/>
                <a:gd name="T16" fmla="*/ 25 w 182"/>
                <a:gd name="T17" fmla="*/ 28 h 190"/>
                <a:gd name="T18" fmla="*/ 55 w 182"/>
                <a:gd name="T19" fmla="*/ 7 h 190"/>
                <a:gd name="T20" fmla="*/ 94 w 182"/>
                <a:gd name="T21" fmla="*/ 0 h 190"/>
                <a:gd name="T22" fmla="*/ 133 w 182"/>
                <a:gd name="T23" fmla="*/ 7 h 190"/>
                <a:gd name="T24" fmla="*/ 161 w 182"/>
                <a:gd name="T25" fmla="*/ 27 h 190"/>
                <a:gd name="T26" fmla="*/ 177 w 182"/>
                <a:gd name="T27" fmla="*/ 56 h 190"/>
                <a:gd name="T28" fmla="*/ 182 w 182"/>
                <a:gd name="T29" fmla="*/ 92 h 190"/>
                <a:gd name="T30" fmla="*/ 182 w 182"/>
                <a:gd name="T31" fmla="*/ 106 h 190"/>
                <a:gd name="T32" fmla="*/ 39 w 182"/>
                <a:gd name="T33" fmla="*/ 106 h 190"/>
                <a:gd name="T34" fmla="*/ 55 w 182"/>
                <a:gd name="T35" fmla="*/ 143 h 190"/>
                <a:gd name="T36" fmla="*/ 95 w 182"/>
                <a:gd name="T37" fmla="*/ 157 h 190"/>
                <a:gd name="T38" fmla="*/ 125 w 182"/>
                <a:gd name="T39" fmla="*/ 149 h 190"/>
                <a:gd name="T40" fmla="*/ 144 w 182"/>
                <a:gd name="T41" fmla="*/ 128 h 190"/>
                <a:gd name="T42" fmla="*/ 178 w 182"/>
                <a:gd name="T43" fmla="*/ 146 h 190"/>
                <a:gd name="T44" fmla="*/ 94 w 182"/>
                <a:gd name="T45" fmla="*/ 32 h 190"/>
                <a:gd name="T46" fmla="*/ 57 w 182"/>
                <a:gd name="T47" fmla="*/ 45 h 190"/>
                <a:gd name="T48" fmla="*/ 39 w 182"/>
                <a:gd name="T49" fmla="*/ 81 h 190"/>
                <a:gd name="T50" fmla="*/ 143 w 182"/>
                <a:gd name="T51" fmla="*/ 81 h 190"/>
                <a:gd name="T52" fmla="*/ 130 w 182"/>
                <a:gd name="T53" fmla="*/ 46 h 190"/>
                <a:gd name="T54" fmla="*/ 94 w 182"/>
                <a:gd name="T55" fmla="*/ 3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0" extrusionOk="0">
                  <a:moveTo>
                    <a:pt x="178" y="146"/>
                  </a:moveTo>
                  <a:cubicBezTo>
                    <a:pt x="170" y="159"/>
                    <a:pt x="159" y="169"/>
                    <a:pt x="146" y="178"/>
                  </a:cubicBezTo>
                  <a:cubicBezTo>
                    <a:pt x="133" y="186"/>
                    <a:pt x="116" y="190"/>
                    <a:pt x="96" y="190"/>
                  </a:cubicBezTo>
                  <a:cubicBezTo>
                    <a:pt x="80" y="190"/>
                    <a:pt x="66" y="188"/>
                    <a:pt x="54" y="183"/>
                  </a:cubicBezTo>
                  <a:cubicBezTo>
                    <a:pt x="42" y="178"/>
                    <a:pt x="32" y="172"/>
                    <a:pt x="24" y="163"/>
                  </a:cubicBezTo>
                  <a:cubicBezTo>
                    <a:pt x="16" y="155"/>
                    <a:pt x="10" y="145"/>
                    <a:pt x="6" y="133"/>
                  </a:cubicBezTo>
                  <a:cubicBezTo>
                    <a:pt x="2" y="122"/>
                    <a:pt x="0" y="109"/>
                    <a:pt x="0" y="96"/>
                  </a:cubicBezTo>
                  <a:cubicBezTo>
                    <a:pt x="0" y="83"/>
                    <a:pt x="2" y="71"/>
                    <a:pt x="7" y="59"/>
                  </a:cubicBezTo>
                  <a:cubicBezTo>
                    <a:pt x="11" y="47"/>
                    <a:pt x="17" y="37"/>
                    <a:pt x="25" y="28"/>
                  </a:cubicBezTo>
                  <a:cubicBezTo>
                    <a:pt x="33" y="19"/>
                    <a:pt x="43" y="12"/>
                    <a:pt x="55" y="7"/>
                  </a:cubicBezTo>
                  <a:cubicBezTo>
                    <a:pt x="66" y="2"/>
                    <a:pt x="80" y="0"/>
                    <a:pt x="94" y="0"/>
                  </a:cubicBezTo>
                  <a:cubicBezTo>
                    <a:pt x="109" y="0"/>
                    <a:pt x="122" y="2"/>
                    <a:pt x="133" y="7"/>
                  </a:cubicBezTo>
                  <a:cubicBezTo>
                    <a:pt x="144" y="12"/>
                    <a:pt x="153" y="19"/>
                    <a:pt x="161" y="27"/>
                  </a:cubicBezTo>
                  <a:cubicBezTo>
                    <a:pt x="168" y="35"/>
                    <a:pt x="173" y="45"/>
                    <a:pt x="177" y="56"/>
                  </a:cubicBezTo>
                  <a:cubicBezTo>
                    <a:pt x="180" y="68"/>
                    <a:pt x="182" y="80"/>
                    <a:pt x="182" y="92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4"/>
                    <a:pt x="55" y="143"/>
                  </a:cubicBezTo>
                  <a:cubicBezTo>
                    <a:pt x="65" y="152"/>
                    <a:pt x="78" y="157"/>
                    <a:pt x="95" y="157"/>
                  </a:cubicBezTo>
                  <a:cubicBezTo>
                    <a:pt x="107" y="157"/>
                    <a:pt x="117" y="155"/>
                    <a:pt x="125" y="149"/>
                  </a:cubicBezTo>
                  <a:cubicBezTo>
                    <a:pt x="132" y="144"/>
                    <a:pt x="139" y="137"/>
                    <a:pt x="144" y="128"/>
                  </a:cubicBezTo>
                  <a:lnTo>
                    <a:pt x="178" y="146"/>
                  </a:lnTo>
                  <a:close/>
                  <a:moveTo>
                    <a:pt x="94" y="32"/>
                  </a:moveTo>
                  <a:cubicBezTo>
                    <a:pt x="78" y="32"/>
                    <a:pt x="66" y="37"/>
                    <a:pt x="57" y="45"/>
                  </a:cubicBezTo>
                  <a:cubicBezTo>
                    <a:pt x="47" y="54"/>
                    <a:pt x="41" y="66"/>
                    <a:pt x="39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2" y="67"/>
                    <a:pt x="138" y="55"/>
                    <a:pt x="130" y="46"/>
                  </a:cubicBezTo>
                  <a:cubicBezTo>
                    <a:pt x="122" y="37"/>
                    <a:pt x="110" y="32"/>
                    <a:pt x="94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8" name="Freeform 17"/>
            <p:cNvSpPr/>
            <p:nvPr userDrawn="1"/>
          </p:nvSpPr>
          <p:spPr bwMode="black">
            <a:xfrm>
              <a:off x="4541" y="1521"/>
              <a:ext cx="185" cy="280"/>
            </a:xfrm>
            <a:custGeom>
              <a:avLst/>
              <a:gdLst>
                <a:gd name="T0" fmla="*/ 91 w 123"/>
                <a:gd name="T1" fmla="*/ 0 h 186"/>
                <a:gd name="T2" fmla="*/ 109 w 123"/>
                <a:gd name="T3" fmla="*/ 2 h 186"/>
                <a:gd name="T4" fmla="*/ 123 w 123"/>
                <a:gd name="T5" fmla="*/ 7 h 186"/>
                <a:gd name="T6" fmla="*/ 111 w 123"/>
                <a:gd name="T7" fmla="*/ 43 h 186"/>
                <a:gd name="T8" fmla="*/ 97 w 123"/>
                <a:gd name="T9" fmla="*/ 37 h 186"/>
                <a:gd name="T10" fmla="*/ 80 w 123"/>
                <a:gd name="T11" fmla="*/ 35 h 186"/>
                <a:gd name="T12" fmla="*/ 52 w 123"/>
                <a:gd name="T13" fmla="*/ 49 h 186"/>
                <a:gd name="T14" fmla="*/ 40 w 123"/>
                <a:gd name="T15" fmla="*/ 93 h 186"/>
                <a:gd name="T16" fmla="*/ 40 w 123"/>
                <a:gd name="T17" fmla="*/ 186 h 186"/>
                <a:gd name="T18" fmla="*/ 0 w 123"/>
                <a:gd name="T19" fmla="*/ 186 h 186"/>
                <a:gd name="T20" fmla="*/ 0 w 123"/>
                <a:gd name="T21" fmla="*/ 2 h 186"/>
                <a:gd name="T22" fmla="*/ 40 w 123"/>
                <a:gd name="T23" fmla="*/ 2 h 186"/>
                <a:gd name="T24" fmla="*/ 40 w 123"/>
                <a:gd name="T25" fmla="*/ 46 h 186"/>
                <a:gd name="T26" fmla="*/ 58 w 123"/>
                <a:gd name="T27" fmla="*/ 11 h 186"/>
                <a:gd name="T28" fmla="*/ 91 w 123"/>
                <a:gd name="T2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6" extrusionOk="0">
                  <a:moveTo>
                    <a:pt x="91" y="0"/>
                  </a:moveTo>
                  <a:cubicBezTo>
                    <a:pt x="98" y="0"/>
                    <a:pt x="103" y="0"/>
                    <a:pt x="109" y="2"/>
                  </a:cubicBezTo>
                  <a:cubicBezTo>
                    <a:pt x="114" y="3"/>
                    <a:pt x="118" y="5"/>
                    <a:pt x="123" y="7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07" y="40"/>
                    <a:pt x="102" y="38"/>
                    <a:pt x="97" y="37"/>
                  </a:cubicBezTo>
                  <a:cubicBezTo>
                    <a:pt x="92" y="36"/>
                    <a:pt x="86" y="35"/>
                    <a:pt x="80" y="35"/>
                  </a:cubicBezTo>
                  <a:cubicBezTo>
                    <a:pt x="69" y="35"/>
                    <a:pt x="59" y="40"/>
                    <a:pt x="52" y="49"/>
                  </a:cubicBezTo>
                  <a:cubicBezTo>
                    <a:pt x="44" y="59"/>
                    <a:pt x="40" y="73"/>
                    <a:pt x="40" y="93"/>
                  </a:cubicBezTo>
                  <a:cubicBezTo>
                    <a:pt x="40" y="186"/>
                    <a:pt x="40" y="186"/>
                    <a:pt x="4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4" y="31"/>
                    <a:pt x="50" y="19"/>
                    <a:pt x="58" y="11"/>
                  </a:cubicBezTo>
                  <a:cubicBezTo>
                    <a:pt x="67" y="3"/>
                    <a:pt x="77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9" name="Freeform 18"/>
            <p:cNvSpPr/>
            <p:nvPr userDrawn="1"/>
          </p:nvSpPr>
          <p:spPr bwMode="black">
            <a:xfrm>
              <a:off x="4744" y="1518"/>
              <a:ext cx="248" cy="289"/>
            </a:xfrm>
            <a:custGeom>
              <a:avLst/>
              <a:gdLst>
                <a:gd name="T0" fmla="*/ 0 w 165"/>
                <a:gd name="T1" fmla="*/ 155 h 192"/>
                <a:gd name="T2" fmla="*/ 29 w 165"/>
                <a:gd name="T3" fmla="*/ 128 h 192"/>
                <a:gd name="T4" fmla="*/ 54 w 165"/>
                <a:gd name="T5" fmla="*/ 151 h 192"/>
                <a:gd name="T6" fmla="*/ 90 w 165"/>
                <a:gd name="T7" fmla="*/ 158 h 192"/>
                <a:gd name="T8" fmla="*/ 118 w 165"/>
                <a:gd name="T9" fmla="*/ 150 h 192"/>
                <a:gd name="T10" fmla="*/ 126 w 165"/>
                <a:gd name="T11" fmla="*/ 133 h 192"/>
                <a:gd name="T12" fmla="*/ 121 w 165"/>
                <a:gd name="T13" fmla="*/ 121 h 192"/>
                <a:gd name="T14" fmla="*/ 108 w 165"/>
                <a:gd name="T15" fmla="*/ 115 h 192"/>
                <a:gd name="T16" fmla="*/ 88 w 165"/>
                <a:gd name="T17" fmla="*/ 110 h 192"/>
                <a:gd name="T18" fmla="*/ 64 w 165"/>
                <a:gd name="T19" fmla="*/ 107 h 192"/>
                <a:gd name="T20" fmla="*/ 23 w 165"/>
                <a:gd name="T21" fmla="*/ 92 h 192"/>
                <a:gd name="T22" fmla="*/ 7 w 165"/>
                <a:gd name="T23" fmla="*/ 57 h 192"/>
                <a:gd name="T24" fmla="*/ 26 w 165"/>
                <a:gd name="T25" fmla="*/ 17 h 192"/>
                <a:gd name="T26" fmla="*/ 79 w 165"/>
                <a:gd name="T27" fmla="*/ 0 h 192"/>
                <a:gd name="T28" fmla="*/ 128 w 165"/>
                <a:gd name="T29" fmla="*/ 9 h 192"/>
                <a:gd name="T30" fmla="*/ 165 w 165"/>
                <a:gd name="T31" fmla="*/ 38 h 192"/>
                <a:gd name="T32" fmla="*/ 135 w 165"/>
                <a:gd name="T33" fmla="*/ 64 h 192"/>
                <a:gd name="T34" fmla="*/ 110 w 165"/>
                <a:gd name="T35" fmla="*/ 41 h 192"/>
                <a:gd name="T36" fmla="*/ 77 w 165"/>
                <a:gd name="T37" fmla="*/ 33 h 192"/>
                <a:gd name="T38" fmla="*/ 50 w 165"/>
                <a:gd name="T39" fmla="*/ 41 h 192"/>
                <a:gd name="T40" fmla="*/ 41 w 165"/>
                <a:gd name="T41" fmla="*/ 58 h 192"/>
                <a:gd name="T42" fmla="*/ 56 w 165"/>
                <a:gd name="T43" fmla="*/ 75 h 192"/>
                <a:gd name="T44" fmla="*/ 94 w 165"/>
                <a:gd name="T45" fmla="*/ 82 h 192"/>
                <a:gd name="T46" fmla="*/ 120 w 165"/>
                <a:gd name="T47" fmla="*/ 87 h 192"/>
                <a:gd name="T48" fmla="*/ 141 w 165"/>
                <a:gd name="T49" fmla="*/ 96 h 192"/>
                <a:gd name="T50" fmla="*/ 156 w 165"/>
                <a:gd name="T51" fmla="*/ 110 h 192"/>
                <a:gd name="T52" fmla="*/ 162 w 165"/>
                <a:gd name="T53" fmla="*/ 133 h 192"/>
                <a:gd name="T54" fmla="*/ 142 w 165"/>
                <a:gd name="T55" fmla="*/ 175 h 192"/>
                <a:gd name="T56" fmla="*/ 89 w 165"/>
                <a:gd name="T57" fmla="*/ 192 h 192"/>
                <a:gd name="T58" fmla="*/ 35 w 165"/>
                <a:gd name="T59" fmla="*/ 182 h 192"/>
                <a:gd name="T60" fmla="*/ 0 w 165"/>
                <a:gd name="T61" fmla="*/ 15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2" extrusionOk="0">
                  <a:moveTo>
                    <a:pt x="0" y="155"/>
                  </a:moveTo>
                  <a:cubicBezTo>
                    <a:pt x="29" y="128"/>
                    <a:pt x="29" y="128"/>
                    <a:pt x="29" y="128"/>
                  </a:cubicBezTo>
                  <a:cubicBezTo>
                    <a:pt x="36" y="138"/>
                    <a:pt x="45" y="146"/>
                    <a:pt x="54" y="151"/>
                  </a:cubicBezTo>
                  <a:cubicBezTo>
                    <a:pt x="64" y="156"/>
                    <a:pt x="76" y="158"/>
                    <a:pt x="90" y="158"/>
                  </a:cubicBezTo>
                  <a:cubicBezTo>
                    <a:pt x="102" y="158"/>
                    <a:pt x="112" y="156"/>
                    <a:pt x="118" y="150"/>
                  </a:cubicBezTo>
                  <a:cubicBezTo>
                    <a:pt x="123" y="145"/>
                    <a:pt x="126" y="139"/>
                    <a:pt x="126" y="133"/>
                  </a:cubicBezTo>
                  <a:cubicBezTo>
                    <a:pt x="126" y="128"/>
                    <a:pt x="125" y="124"/>
                    <a:pt x="121" y="121"/>
                  </a:cubicBezTo>
                  <a:cubicBezTo>
                    <a:pt x="118" y="119"/>
                    <a:pt x="114" y="116"/>
                    <a:pt x="108" y="115"/>
                  </a:cubicBezTo>
                  <a:cubicBezTo>
                    <a:pt x="102" y="113"/>
                    <a:pt x="96" y="112"/>
                    <a:pt x="88" y="110"/>
                  </a:cubicBezTo>
                  <a:cubicBezTo>
                    <a:pt x="81" y="109"/>
                    <a:pt x="73" y="108"/>
                    <a:pt x="64" y="107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7" y="74"/>
                    <a:pt x="7" y="57"/>
                  </a:cubicBezTo>
                  <a:cubicBezTo>
                    <a:pt x="7" y="41"/>
                    <a:pt x="13" y="28"/>
                    <a:pt x="26" y="17"/>
                  </a:cubicBezTo>
                  <a:cubicBezTo>
                    <a:pt x="39" y="6"/>
                    <a:pt x="57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5"/>
                    <a:pt x="165" y="38"/>
                  </a:cubicBezTo>
                  <a:cubicBezTo>
                    <a:pt x="135" y="64"/>
                    <a:pt x="135" y="64"/>
                    <a:pt x="135" y="64"/>
                  </a:cubicBezTo>
                  <a:cubicBezTo>
                    <a:pt x="128" y="54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6"/>
                    <a:pt x="50" y="41"/>
                  </a:cubicBezTo>
                  <a:cubicBezTo>
                    <a:pt x="44" y="46"/>
                    <a:pt x="41" y="51"/>
                    <a:pt x="41" y="58"/>
                  </a:cubicBezTo>
                  <a:cubicBezTo>
                    <a:pt x="41" y="66"/>
                    <a:pt x="46" y="72"/>
                    <a:pt x="56" y="75"/>
                  </a:cubicBezTo>
                  <a:cubicBezTo>
                    <a:pt x="66" y="78"/>
                    <a:pt x="78" y="80"/>
                    <a:pt x="94" y="82"/>
                  </a:cubicBezTo>
                  <a:cubicBezTo>
                    <a:pt x="103" y="84"/>
                    <a:pt x="111" y="85"/>
                    <a:pt x="120" y="87"/>
                  </a:cubicBezTo>
                  <a:cubicBezTo>
                    <a:pt x="128" y="89"/>
                    <a:pt x="135" y="92"/>
                    <a:pt x="141" y="96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4"/>
                    <a:pt x="162" y="133"/>
                  </a:cubicBezTo>
                  <a:cubicBezTo>
                    <a:pt x="162" y="150"/>
                    <a:pt x="155" y="164"/>
                    <a:pt x="142" y="175"/>
                  </a:cubicBezTo>
                  <a:cubicBezTo>
                    <a:pt x="129" y="186"/>
                    <a:pt x="111" y="192"/>
                    <a:pt x="89" y="192"/>
                  </a:cubicBezTo>
                  <a:cubicBezTo>
                    <a:pt x="68" y="192"/>
                    <a:pt x="50" y="188"/>
                    <a:pt x="35" y="182"/>
                  </a:cubicBezTo>
                  <a:cubicBezTo>
                    <a:pt x="21" y="175"/>
                    <a:pt x="9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0" name="Freeform 19"/>
            <p:cNvSpPr>
              <a:spLocks noEditPoints="1"/>
            </p:cNvSpPr>
            <p:nvPr userDrawn="1"/>
          </p:nvSpPr>
          <p:spPr bwMode="black">
            <a:xfrm>
              <a:off x="5040" y="1404"/>
              <a:ext cx="77" cy="396"/>
            </a:xfrm>
            <a:custGeom>
              <a:avLst/>
              <a:gdLst>
                <a:gd name="T0" fmla="*/ 0 w 51"/>
                <a:gd name="T1" fmla="*/ 27 h 264"/>
                <a:gd name="T2" fmla="*/ 6 w 51"/>
                <a:gd name="T3" fmla="*/ 8 h 264"/>
                <a:gd name="T4" fmla="*/ 25 w 51"/>
                <a:gd name="T5" fmla="*/ 0 h 264"/>
                <a:gd name="T6" fmla="*/ 44 w 51"/>
                <a:gd name="T7" fmla="*/ 8 h 264"/>
                <a:gd name="T8" fmla="*/ 51 w 51"/>
                <a:gd name="T9" fmla="*/ 27 h 264"/>
                <a:gd name="T10" fmla="*/ 44 w 51"/>
                <a:gd name="T11" fmla="*/ 45 h 264"/>
                <a:gd name="T12" fmla="*/ 25 w 51"/>
                <a:gd name="T13" fmla="*/ 52 h 264"/>
                <a:gd name="T14" fmla="*/ 6 w 51"/>
                <a:gd name="T15" fmla="*/ 45 h 264"/>
                <a:gd name="T16" fmla="*/ 0 w 51"/>
                <a:gd name="T17" fmla="*/ 27 h 264"/>
                <a:gd name="T18" fmla="*/ 44 w 51"/>
                <a:gd name="T19" fmla="*/ 80 h 264"/>
                <a:gd name="T20" fmla="*/ 44 w 51"/>
                <a:gd name="T21" fmla="*/ 264 h 264"/>
                <a:gd name="T22" fmla="*/ 4 w 51"/>
                <a:gd name="T23" fmla="*/ 264 h 264"/>
                <a:gd name="T24" fmla="*/ 4 w 51"/>
                <a:gd name="T25" fmla="*/ 80 h 264"/>
                <a:gd name="T26" fmla="*/ 44 w 51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264" extrusionOk="0">
                  <a:moveTo>
                    <a:pt x="0" y="27"/>
                  </a:moveTo>
                  <a:cubicBezTo>
                    <a:pt x="0" y="19"/>
                    <a:pt x="2" y="13"/>
                    <a:pt x="6" y="8"/>
                  </a:cubicBezTo>
                  <a:cubicBezTo>
                    <a:pt x="11" y="3"/>
                    <a:pt x="17" y="0"/>
                    <a:pt x="25" y="0"/>
                  </a:cubicBezTo>
                  <a:cubicBezTo>
                    <a:pt x="34" y="0"/>
                    <a:pt x="40" y="3"/>
                    <a:pt x="44" y="8"/>
                  </a:cubicBezTo>
                  <a:cubicBezTo>
                    <a:pt x="49" y="13"/>
                    <a:pt x="51" y="19"/>
                    <a:pt x="51" y="27"/>
                  </a:cubicBezTo>
                  <a:cubicBezTo>
                    <a:pt x="51" y="34"/>
                    <a:pt x="49" y="40"/>
                    <a:pt x="44" y="45"/>
                  </a:cubicBezTo>
                  <a:cubicBezTo>
                    <a:pt x="40" y="50"/>
                    <a:pt x="34" y="52"/>
                    <a:pt x="25" y="52"/>
                  </a:cubicBezTo>
                  <a:cubicBezTo>
                    <a:pt x="17" y="52"/>
                    <a:pt x="11" y="50"/>
                    <a:pt x="6" y="45"/>
                  </a:cubicBezTo>
                  <a:cubicBezTo>
                    <a:pt x="2" y="40"/>
                    <a:pt x="0" y="34"/>
                    <a:pt x="0" y="27"/>
                  </a:cubicBezTo>
                  <a:close/>
                  <a:moveTo>
                    <a:pt x="44" y="80"/>
                  </a:moveTo>
                  <a:cubicBezTo>
                    <a:pt x="44" y="264"/>
                    <a:pt x="44" y="264"/>
                    <a:pt x="4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80"/>
                    <a:pt x="4" y="80"/>
                    <a:pt x="4" y="80"/>
                  </a:cubicBezTo>
                  <a:lnTo>
                    <a:pt x="44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1" name="Freeform 20"/>
            <p:cNvSpPr/>
            <p:nvPr userDrawn="1"/>
          </p:nvSpPr>
          <p:spPr bwMode="black">
            <a:xfrm>
              <a:off x="5159" y="1421"/>
              <a:ext cx="196" cy="384"/>
            </a:xfrm>
            <a:custGeom>
              <a:avLst/>
              <a:gdLst>
                <a:gd name="T0" fmla="*/ 131 w 131"/>
                <a:gd name="T1" fmla="*/ 217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1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90 h 256"/>
                <a:gd name="T34" fmla="*/ 86 w 131"/>
                <a:gd name="T35" fmla="*/ 215 h 256"/>
                <a:gd name="T36" fmla="*/ 107 w 131"/>
                <a:gd name="T37" fmla="*/ 222 h 256"/>
                <a:gd name="T38" fmla="*/ 119 w 131"/>
                <a:gd name="T39" fmla="*/ 221 h 256"/>
                <a:gd name="T40" fmla="*/ 131 w 131"/>
                <a:gd name="T41" fmla="*/ 21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7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3"/>
                    <a:pt x="116" y="254"/>
                  </a:cubicBezTo>
                  <a:cubicBezTo>
                    <a:pt x="110" y="256"/>
                    <a:pt x="104" y="256"/>
                    <a:pt x="98" y="256"/>
                  </a:cubicBezTo>
                  <a:cubicBezTo>
                    <a:pt x="78" y="256"/>
                    <a:pt x="64" y="251"/>
                    <a:pt x="55" y="241"/>
                  </a:cubicBezTo>
                  <a:cubicBezTo>
                    <a:pt x="46" y="230"/>
                    <a:pt x="42" y="215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90"/>
                    <a:pt x="79" y="190"/>
                    <a:pt x="79" y="190"/>
                  </a:cubicBezTo>
                  <a:cubicBezTo>
                    <a:pt x="79" y="202"/>
                    <a:pt x="82" y="210"/>
                    <a:pt x="86" y="215"/>
                  </a:cubicBezTo>
                  <a:cubicBezTo>
                    <a:pt x="91" y="220"/>
                    <a:pt x="98" y="222"/>
                    <a:pt x="107" y="222"/>
                  </a:cubicBezTo>
                  <a:cubicBezTo>
                    <a:pt x="112" y="222"/>
                    <a:pt x="116" y="222"/>
                    <a:pt x="119" y="221"/>
                  </a:cubicBezTo>
                  <a:cubicBezTo>
                    <a:pt x="123" y="220"/>
                    <a:pt x="127" y="219"/>
                    <a:pt x="131" y="2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2" name="Freeform 21"/>
            <p:cNvSpPr>
              <a:spLocks noEditPoints="1"/>
            </p:cNvSpPr>
            <p:nvPr userDrawn="1"/>
          </p:nvSpPr>
          <p:spPr bwMode="black">
            <a:xfrm>
              <a:off x="5387" y="1388"/>
              <a:ext cx="273" cy="417"/>
            </a:xfrm>
            <a:custGeom>
              <a:avLst/>
              <a:gdLst>
                <a:gd name="T0" fmla="*/ 177 w 182"/>
                <a:gd name="T1" fmla="*/ 234 h 278"/>
                <a:gd name="T2" fmla="*/ 146 w 182"/>
                <a:gd name="T3" fmla="*/ 266 h 278"/>
                <a:gd name="T4" fmla="*/ 95 w 182"/>
                <a:gd name="T5" fmla="*/ 278 h 278"/>
                <a:gd name="T6" fmla="*/ 54 w 182"/>
                <a:gd name="T7" fmla="*/ 271 h 278"/>
                <a:gd name="T8" fmla="*/ 24 w 182"/>
                <a:gd name="T9" fmla="*/ 251 h 278"/>
                <a:gd name="T10" fmla="*/ 6 w 182"/>
                <a:gd name="T11" fmla="*/ 221 h 278"/>
                <a:gd name="T12" fmla="*/ 0 w 182"/>
                <a:gd name="T13" fmla="*/ 184 h 278"/>
                <a:gd name="T14" fmla="*/ 6 w 182"/>
                <a:gd name="T15" fmla="*/ 147 h 278"/>
                <a:gd name="T16" fmla="*/ 25 w 182"/>
                <a:gd name="T17" fmla="*/ 116 h 278"/>
                <a:gd name="T18" fmla="*/ 54 w 182"/>
                <a:gd name="T19" fmla="*/ 95 h 278"/>
                <a:gd name="T20" fmla="*/ 94 w 182"/>
                <a:gd name="T21" fmla="*/ 88 h 278"/>
                <a:gd name="T22" fmla="*/ 133 w 182"/>
                <a:gd name="T23" fmla="*/ 95 h 278"/>
                <a:gd name="T24" fmla="*/ 160 w 182"/>
                <a:gd name="T25" fmla="*/ 115 h 278"/>
                <a:gd name="T26" fmla="*/ 176 w 182"/>
                <a:gd name="T27" fmla="*/ 144 h 278"/>
                <a:gd name="T28" fmla="*/ 182 w 182"/>
                <a:gd name="T29" fmla="*/ 180 h 278"/>
                <a:gd name="T30" fmla="*/ 182 w 182"/>
                <a:gd name="T31" fmla="*/ 194 h 278"/>
                <a:gd name="T32" fmla="*/ 38 w 182"/>
                <a:gd name="T33" fmla="*/ 194 h 278"/>
                <a:gd name="T34" fmla="*/ 55 w 182"/>
                <a:gd name="T35" fmla="*/ 231 h 278"/>
                <a:gd name="T36" fmla="*/ 95 w 182"/>
                <a:gd name="T37" fmla="*/ 245 h 278"/>
                <a:gd name="T38" fmla="*/ 124 w 182"/>
                <a:gd name="T39" fmla="*/ 237 h 278"/>
                <a:gd name="T40" fmla="*/ 144 w 182"/>
                <a:gd name="T41" fmla="*/ 216 h 278"/>
                <a:gd name="T42" fmla="*/ 177 w 182"/>
                <a:gd name="T43" fmla="*/ 234 h 278"/>
                <a:gd name="T44" fmla="*/ 94 w 182"/>
                <a:gd name="T45" fmla="*/ 120 h 278"/>
                <a:gd name="T46" fmla="*/ 56 w 182"/>
                <a:gd name="T47" fmla="*/ 133 h 278"/>
                <a:gd name="T48" fmla="*/ 39 w 182"/>
                <a:gd name="T49" fmla="*/ 169 h 278"/>
                <a:gd name="T50" fmla="*/ 143 w 182"/>
                <a:gd name="T51" fmla="*/ 169 h 278"/>
                <a:gd name="T52" fmla="*/ 130 w 182"/>
                <a:gd name="T53" fmla="*/ 134 h 278"/>
                <a:gd name="T54" fmla="*/ 94 w 182"/>
                <a:gd name="T55" fmla="*/ 120 h 278"/>
                <a:gd name="T56" fmla="*/ 88 w 182"/>
                <a:gd name="T57" fmla="*/ 74 h 278"/>
                <a:gd name="T58" fmla="*/ 73 w 182"/>
                <a:gd name="T59" fmla="*/ 59 h 278"/>
                <a:gd name="T60" fmla="*/ 127 w 182"/>
                <a:gd name="T61" fmla="*/ 0 h 278"/>
                <a:gd name="T62" fmla="*/ 147 w 182"/>
                <a:gd name="T63" fmla="*/ 18 h 278"/>
                <a:gd name="T64" fmla="*/ 88 w 182"/>
                <a:gd name="T65" fmla="*/ 7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2" h="278" extrusionOk="0">
                  <a:moveTo>
                    <a:pt x="177" y="234"/>
                  </a:moveTo>
                  <a:cubicBezTo>
                    <a:pt x="170" y="247"/>
                    <a:pt x="159" y="257"/>
                    <a:pt x="146" y="266"/>
                  </a:cubicBezTo>
                  <a:cubicBezTo>
                    <a:pt x="132" y="274"/>
                    <a:pt x="116" y="278"/>
                    <a:pt x="95" y="278"/>
                  </a:cubicBezTo>
                  <a:cubicBezTo>
                    <a:pt x="79" y="278"/>
                    <a:pt x="66" y="276"/>
                    <a:pt x="54" y="271"/>
                  </a:cubicBezTo>
                  <a:cubicBezTo>
                    <a:pt x="42" y="266"/>
                    <a:pt x="32" y="260"/>
                    <a:pt x="24" y="251"/>
                  </a:cubicBezTo>
                  <a:cubicBezTo>
                    <a:pt x="16" y="243"/>
                    <a:pt x="10" y="233"/>
                    <a:pt x="6" y="221"/>
                  </a:cubicBezTo>
                  <a:cubicBezTo>
                    <a:pt x="2" y="210"/>
                    <a:pt x="0" y="197"/>
                    <a:pt x="0" y="184"/>
                  </a:cubicBezTo>
                  <a:cubicBezTo>
                    <a:pt x="0" y="171"/>
                    <a:pt x="2" y="159"/>
                    <a:pt x="6" y="147"/>
                  </a:cubicBezTo>
                  <a:cubicBezTo>
                    <a:pt x="11" y="135"/>
                    <a:pt x="17" y="125"/>
                    <a:pt x="25" y="116"/>
                  </a:cubicBezTo>
                  <a:cubicBezTo>
                    <a:pt x="33" y="107"/>
                    <a:pt x="43" y="100"/>
                    <a:pt x="54" y="95"/>
                  </a:cubicBezTo>
                  <a:cubicBezTo>
                    <a:pt x="66" y="90"/>
                    <a:pt x="79" y="88"/>
                    <a:pt x="94" y="88"/>
                  </a:cubicBezTo>
                  <a:cubicBezTo>
                    <a:pt x="109" y="88"/>
                    <a:pt x="122" y="90"/>
                    <a:pt x="133" y="95"/>
                  </a:cubicBezTo>
                  <a:cubicBezTo>
                    <a:pt x="144" y="100"/>
                    <a:pt x="153" y="107"/>
                    <a:pt x="160" y="115"/>
                  </a:cubicBezTo>
                  <a:cubicBezTo>
                    <a:pt x="167" y="123"/>
                    <a:pt x="173" y="133"/>
                    <a:pt x="176" y="144"/>
                  </a:cubicBezTo>
                  <a:cubicBezTo>
                    <a:pt x="180" y="156"/>
                    <a:pt x="182" y="168"/>
                    <a:pt x="182" y="180"/>
                  </a:cubicBezTo>
                  <a:cubicBezTo>
                    <a:pt x="182" y="194"/>
                    <a:pt x="182" y="194"/>
                    <a:pt x="182" y="194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40" y="210"/>
                    <a:pt x="45" y="222"/>
                    <a:pt x="55" y="231"/>
                  </a:cubicBezTo>
                  <a:cubicBezTo>
                    <a:pt x="64" y="240"/>
                    <a:pt x="77" y="245"/>
                    <a:pt x="95" y="245"/>
                  </a:cubicBezTo>
                  <a:cubicBezTo>
                    <a:pt x="107" y="245"/>
                    <a:pt x="117" y="243"/>
                    <a:pt x="124" y="237"/>
                  </a:cubicBezTo>
                  <a:cubicBezTo>
                    <a:pt x="132" y="232"/>
                    <a:pt x="139" y="225"/>
                    <a:pt x="144" y="216"/>
                  </a:cubicBezTo>
                  <a:lnTo>
                    <a:pt x="177" y="234"/>
                  </a:lnTo>
                  <a:close/>
                  <a:moveTo>
                    <a:pt x="94" y="120"/>
                  </a:moveTo>
                  <a:cubicBezTo>
                    <a:pt x="78" y="120"/>
                    <a:pt x="66" y="125"/>
                    <a:pt x="56" y="133"/>
                  </a:cubicBezTo>
                  <a:cubicBezTo>
                    <a:pt x="47" y="142"/>
                    <a:pt x="41" y="154"/>
                    <a:pt x="39" y="169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2" y="155"/>
                    <a:pt x="138" y="143"/>
                    <a:pt x="130" y="134"/>
                  </a:cubicBezTo>
                  <a:cubicBezTo>
                    <a:pt x="122" y="125"/>
                    <a:pt x="110" y="120"/>
                    <a:pt x="94" y="120"/>
                  </a:cubicBezTo>
                  <a:close/>
                  <a:moveTo>
                    <a:pt x="88" y="74"/>
                  </a:moveTo>
                  <a:cubicBezTo>
                    <a:pt x="73" y="59"/>
                    <a:pt x="73" y="59"/>
                    <a:pt x="73" y="5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7" y="18"/>
                    <a:pt x="147" y="18"/>
                    <a:pt x="147" y="18"/>
                  </a:cubicBezTo>
                  <a:lnTo>
                    <a:pt x="88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3" name="Freeform 22"/>
            <p:cNvSpPr/>
            <p:nvPr userDrawn="1"/>
          </p:nvSpPr>
          <p:spPr bwMode="black">
            <a:xfrm>
              <a:off x="2367" y="939"/>
              <a:ext cx="473" cy="360"/>
            </a:xfrm>
            <a:custGeom>
              <a:avLst/>
              <a:gdLst>
                <a:gd name="T0" fmla="*/ 473 w 473"/>
                <a:gd name="T1" fmla="*/ 360 h 360"/>
                <a:gd name="T2" fmla="*/ 473 w 473"/>
                <a:gd name="T3" fmla="*/ 0 h 360"/>
                <a:gd name="T4" fmla="*/ 308 w 473"/>
                <a:gd name="T5" fmla="*/ 0 h 360"/>
                <a:gd name="T6" fmla="*/ 308 w 473"/>
                <a:gd name="T7" fmla="*/ 244 h 360"/>
                <a:gd name="T8" fmla="*/ 184 w 473"/>
                <a:gd name="T9" fmla="*/ 0 h 360"/>
                <a:gd name="T10" fmla="*/ 0 w 473"/>
                <a:gd name="T11" fmla="*/ 0 h 360"/>
                <a:gd name="T12" fmla="*/ 186 w 473"/>
                <a:gd name="T13" fmla="*/ 360 h 360"/>
                <a:gd name="T14" fmla="*/ 473 w 473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0" extrusionOk="0">
                  <a:moveTo>
                    <a:pt x="473" y="360"/>
                  </a:moveTo>
                  <a:lnTo>
                    <a:pt x="473" y="0"/>
                  </a:lnTo>
                  <a:lnTo>
                    <a:pt x="308" y="0"/>
                  </a:lnTo>
                  <a:lnTo>
                    <a:pt x="308" y="244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186" y="360"/>
                  </a:lnTo>
                  <a:lnTo>
                    <a:pt x="473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4" name="Rectangle 23"/>
            <p:cNvSpPr>
              <a:spLocks noChangeArrowheads="1"/>
            </p:cNvSpPr>
            <p:nvPr userDrawn="1"/>
          </p:nvSpPr>
          <p:spPr bwMode="black">
            <a:xfrm>
              <a:off x="2131" y="939"/>
              <a:ext cx="173" cy="3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ag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840739" y="2957566"/>
            <a:ext cx="11330240" cy="4373399"/>
          </a:xfrm>
        </p:spPr>
        <p:txBody>
          <a:bodyPr/>
          <a:lstStyle>
            <a:lvl1pPr marL="0" indent="0">
              <a:buNone/>
              <a:defRPr sz="9600"/>
            </a:lvl1pPr>
          </a:lstStyle>
          <a:p>
            <a:pPr lvl="0"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/>
          </a:p>
        </p:txBody>
      </p:sp>
      <p:cxnSp>
        <p:nvCxnSpPr>
          <p:cNvPr id="7" name="Connecteur droit 6"/>
          <p:cNvCxnSpPr>
            <a:cxnSpLocks/>
          </p:cNvCxnSpPr>
          <p:nvPr userDrawn="1"/>
        </p:nvCxnSpPr>
        <p:spPr bwMode="auto">
          <a:xfrm flipV="1">
            <a:off x="583324" y="2957568"/>
            <a:ext cx="0" cy="232388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Page de contenu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46735" y="687419"/>
            <a:ext cx="12392174" cy="69249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990601" y="3064847"/>
            <a:ext cx="11887200" cy="997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6603" y="8894233"/>
            <a:ext cx="48113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/>
          </a:p>
        </p:txBody>
      </p:sp>
      <p:cxnSp>
        <p:nvCxnSpPr>
          <p:cNvPr id="8" name="Connecteur droit 7"/>
          <p:cNvCxnSpPr>
            <a:cxnSpLocks/>
          </p:cNvCxnSpPr>
          <p:nvPr userDrawn="1"/>
        </p:nvCxnSpPr>
        <p:spPr bwMode="auto">
          <a:xfrm flipV="1">
            <a:off x="443624" y="341368"/>
            <a:ext cx="0" cy="1387803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age de contenu avec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7469268" y="2561168"/>
            <a:ext cx="6323316" cy="1274195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7469268" y="8183033"/>
            <a:ext cx="48113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 bwMode="auto">
          <a:xfrm>
            <a:off x="431799" y="2540000"/>
            <a:ext cx="6664325" cy="6604000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646735" y="687419"/>
            <a:ext cx="12392174" cy="69249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cxnSp>
        <p:nvCxnSpPr>
          <p:cNvPr id="10" name="Connecteur droit 9"/>
          <p:cNvCxnSpPr>
            <a:cxnSpLocks/>
          </p:cNvCxnSpPr>
          <p:nvPr userDrawn="1"/>
        </p:nvCxnSpPr>
        <p:spPr bwMode="auto">
          <a:xfrm flipV="1">
            <a:off x="443624" y="341368"/>
            <a:ext cx="0" cy="1387803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ernière p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-50481"/>
            <a:ext cx="14255750" cy="107422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>
                <a:noFill/>
              </a:ln>
            </a:endParaRPr>
          </a:p>
        </p:txBody>
      </p:sp>
      <p:grpSp>
        <p:nvGrpSpPr>
          <p:cNvPr id="10" name="Groupe 9"/>
          <p:cNvGrpSpPr/>
          <p:nvPr userDrawn="1"/>
        </p:nvGrpSpPr>
        <p:grpSpPr bwMode="black">
          <a:xfrm>
            <a:off x="4081773" y="1517232"/>
            <a:ext cx="6092203" cy="7613123"/>
            <a:chOff x="5624516" y="-1210470"/>
            <a:chExt cx="463100" cy="578713"/>
          </a:xfrm>
          <a:solidFill>
            <a:schemeClr val="bg1"/>
          </a:solidFill>
        </p:grpSpPr>
        <p:sp>
          <p:nvSpPr>
            <p:cNvPr id="11" name="Freeform 5"/>
            <p:cNvSpPr/>
            <p:nvPr userDrawn="1"/>
          </p:nvSpPr>
          <p:spPr bwMode="black">
            <a:xfrm>
              <a:off x="5624516" y="-883229"/>
              <a:ext cx="463100" cy="251472"/>
            </a:xfrm>
            <a:custGeom>
              <a:avLst/>
              <a:gdLst>
                <a:gd name="T0" fmla="*/ 355 w 472"/>
                <a:gd name="T1" fmla="*/ 19 h 256"/>
                <a:gd name="T2" fmla="*/ 355 w 472"/>
                <a:gd name="T3" fmla="*/ 0 h 256"/>
                <a:gd name="T4" fmla="*/ 472 w 472"/>
                <a:gd name="T5" fmla="*/ 0 h 256"/>
                <a:gd name="T6" fmla="*/ 472 w 472"/>
                <a:gd name="T7" fmla="*/ 19 h 256"/>
                <a:gd name="T8" fmla="*/ 236 w 472"/>
                <a:gd name="T9" fmla="*/ 256 h 256"/>
                <a:gd name="T10" fmla="*/ 0 w 472"/>
                <a:gd name="T11" fmla="*/ 19 h 256"/>
                <a:gd name="T12" fmla="*/ 0 w 472"/>
                <a:gd name="T13" fmla="*/ 0 h 256"/>
                <a:gd name="T14" fmla="*/ 117 w 472"/>
                <a:gd name="T15" fmla="*/ 0 h 256"/>
                <a:gd name="T16" fmla="*/ 117 w 472"/>
                <a:gd name="T17" fmla="*/ 19 h 256"/>
                <a:gd name="T18" fmla="*/ 236 w 472"/>
                <a:gd name="T19" fmla="*/ 144 h 256"/>
                <a:gd name="T20" fmla="*/ 355 w 472"/>
                <a:gd name="T21" fmla="*/ 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56" extrusionOk="0">
                  <a:moveTo>
                    <a:pt x="355" y="19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72" y="19"/>
                    <a:pt x="472" y="19"/>
                    <a:pt x="472" y="19"/>
                  </a:cubicBezTo>
                  <a:cubicBezTo>
                    <a:pt x="472" y="152"/>
                    <a:pt x="369" y="256"/>
                    <a:pt x="236" y="256"/>
                  </a:cubicBezTo>
                  <a:cubicBezTo>
                    <a:pt x="103" y="256"/>
                    <a:pt x="0" y="15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1"/>
                    <a:pt x="167" y="144"/>
                    <a:pt x="236" y="144"/>
                  </a:cubicBezTo>
                  <a:cubicBezTo>
                    <a:pt x="305" y="144"/>
                    <a:pt x="355" y="91"/>
                    <a:pt x="3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" name="Freeform 22"/>
            <p:cNvSpPr/>
            <p:nvPr userDrawn="1"/>
          </p:nvSpPr>
          <p:spPr bwMode="black">
            <a:xfrm>
              <a:off x="5778665" y="-1210470"/>
              <a:ext cx="308951" cy="235143"/>
            </a:xfrm>
            <a:custGeom>
              <a:avLst/>
              <a:gdLst>
                <a:gd name="T0" fmla="*/ 473 w 473"/>
                <a:gd name="T1" fmla="*/ 360 h 360"/>
                <a:gd name="T2" fmla="*/ 473 w 473"/>
                <a:gd name="T3" fmla="*/ 0 h 360"/>
                <a:gd name="T4" fmla="*/ 308 w 473"/>
                <a:gd name="T5" fmla="*/ 0 h 360"/>
                <a:gd name="T6" fmla="*/ 308 w 473"/>
                <a:gd name="T7" fmla="*/ 244 h 360"/>
                <a:gd name="T8" fmla="*/ 184 w 473"/>
                <a:gd name="T9" fmla="*/ 0 h 360"/>
                <a:gd name="T10" fmla="*/ 0 w 473"/>
                <a:gd name="T11" fmla="*/ 0 h 360"/>
                <a:gd name="T12" fmla="*/ 186 w 473"/>
                <a:gd name="T13" fmla="*/ 360 h 360"/>
                <a:gd name="T14" fmla="*/ 473 w 473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0" extrusionOk="0">
                  <a:moveTo>
                    <a:pt x="473" y="360"/>
                  </a:moveTo>
                  <a:lnTo>
                    <a:pt x="473" y="0"/>
                  </a:lnTo>
                  <a:lnTo>
                    <a:pt x="308" y="0"/>
                  </a:lnTo>
                  <a:lnTo>
                    <a:pt x="308" y="244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186" y="360"/>
                  </a:lnTo>
                  <a:lnTo>
                    <a:pt x="473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" name="Rectangle 23"/>
            <p:cNvSpPr>
              <a:spLocks noChangeArrowheads="1"/>
            </p:cNvSpPr>
            <p:nvPr userDrawn="1"/>
          </p:nvSpPr>
          <p:spPr bwMode="black">
            <a:xfrm>
              <a:off x="5624516" y="-1210470"/>
              <a:ext cx="112999" cy="23514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30835" y="522319"/>
            <a:ext cx="12392174" cy="6924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0834" y="3064847"/>
            <a:ext cx="13361747" cy="1349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Fdsd</a:t>
            </a:r>
          </a:p>
          <a:p>
            <a:pPr lvl="2">
              <a:defRPr/>
            </a:pPr>
            <a:r>
              <a:rPr lang="fr-FR"/>
              <a:t>Gfgdfgdfg</a:t>
            </a:r>
          </a:p>
          <a:p>
            <a:pPr lvl="3">
              <a:defRPr/>
            </a:pPr>
            <a:r>
              <a:rPr lang="fr-FR"/>
              <a:t>Gfgfdgfdgdfgdf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701105" y="9532779"/>
            <a:ext cx="2091479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/>
          </a:p>
        </p:txBody>
      </p:sp>
      <p:cxnSp>
        <p:nvCxnSpPr>
          <p:cNvPr id="7" name="Connecteur droit 6"/>
          <p:cNvCxnSpPr>
            <a:cxnSpLocks/>
          </p:cNvCxnSpPr>
          <p:nvPr userDrawn="1"/>
        </p:nvCxnSpPr>
        <p:spPr bwMode="auto">
          <a:xfrm>
            <a:off x="435782" y="9418865"/>
            <a:ext cx="133568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"/>
          <p:cNvGrpSpPr>
            <a:grpSpLocks noChangeAspect="1"/>
          </p:cNvGrpSpPr>
          <p:nvPr userDrawn="1"/>
        </p:nvGrpSpPr>
        <p:grpSpPr bwMode="black">
          <a:xfrm>
            <a:off x="430837" y="9680521"/>
            <a:ext cx="2305048" cy="591776"/>
            <a:chOff x="2131" y="919"/>
            <a:chExt cx="3529" cy="906"/>
          </a:xfrm>
          <a:solidFill>
            <a:schemeClr val="tx1"/>
          </a:solidFill>
        </p:grpSpPr>
        <p:sp>
          <p:nvSpPr>
            <p:cNvPr id="51" name="Freeform 5"/>
            <p:cNvSpPr/>
            <p:nvPr userDrawn="1"/>
          </p:nvSpPr>
          <p:spPr bwMode="black">
            <a:xfrm>
              <a:off x="2131" y="1440"/>
              <a:ext cx="709" cy="385"/>
            </a:xfrm>
            <a:custGeom>
              <a:avLst/>
              <a:gdLst>
                <a:gd name="T0" fmla="*/ 355 w 472"/>
                <a:gd name="T1" fmla="*/ 19 h 256"/>
                <a:gd name="T2" fmla="*/ 355 w 472"/>
                <a:gd name="T3" fmla="*/ 0 h 256"/>
                <a:gd name="T4" fmla="*/ 472 w 472"/>
                <a:gd name="T5" fmla="*/ 0 h 256"/>
                <a:gd name="T6" fmla="*/ 472 w 472"/>
                <a:gd name="T7" fmla="*/ 19 h 256"/>
                <a:gd name="T8" fmla="*/ 236 w 472"/>
                <a:gd name="T9" fmla="*/ 256 h 256"/>
                <a:gd name="T10" fmla="*/ 0 w 472"/>
                <a:gd name="T11" fmla="*/ 19 h 256"/>
                <a:gd name="T12" fmla="*/ 0 w 472"/>
                <a:gd name="T13" fmla="*/ 0 h 256"/>
                <a:gd name="T14" fmla="*/ 117 w 472"/>
                <a:gd name="T15" fmla="*/ 0 h 256"/>
                <a:gd name="T16" fmla="*/ 117 w 472"/>
                <a:gd name="T17" fmla="*/ 19 h 256"/>
                <a:gd name="T18" fmla="*/ 236 w 472"/>
                <a:gd name="T19" fmla="*/ 144 h 256"/>
                <a:gd name="T20" fmla="*/ 355 w 472"/>
                <a:gd name="T21" fmla="*/ 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56" extrusionOk="0">
                  <a:moveTo>
                    <a:pt x="355" y="19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72" y="19"/>
                    <a:pt x="472" y="19"/>
                    <a:pt x="472" y="19"/>
                  </a:cubicBezTo>
                  <a:cubicBezTo>
                    <a:pt x="472" y="152"/>
                    <a:pt x="369" y="256"/>
                    <a:pt x="236" y="256"/>
                  </a:cubicBezTo>
                  <a:cubicBezTo>
                    <a:pt x="103" y="256"/>
                    <a:pt x="0" y="15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1"/>
                    <a:pt x="167" y="144"/>
                    <a:pt x="236" y="144"/>
                  </a:cubicBezTo>
                  <a:cubicBezTo>
                    <a:pt x="305" y="144"/>
                    <a:pt x="355" y="91"/>
                    <a:pt x="3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2" name="Freeform 6"/>
            <p:cNvSpPr/>
            <p:nvPr userDrawn="1"/>
          </p:nvSpPr>
          <p:spPr bwMode="black">
            <a:xfrm>
              <a:off x="3107" y="939"/>
              <a:ext cx="300" cy="359"/>
            </a:xfrm>
            <a:custGeom>
              <a:avLst/>
              <a:gdLst>
                <a:gd name="T0" fmla="*/ 59 w 300"/>
                <a:gd name="T1" fmla="*/ 91 h 359"/>
                <a:gd name="T2" fmla="*/ 59 w 300"/>
                <a:gd name="T3" fmla="*/ 359 h 359"/>
                <a:gd name="T4" fmla="*/ 0 w 300"/>
                <a:gd name="T5" fmla="*/ 359 h 359"/>
                <a:gd name="T6" fmla="*/ 0 w 300"/>
                <a:gd name="T7" fmla="*/ 0 h 359"/>
                <a:gd name="T8" fmla="*/ 72 w 300"/>
                <a:gd name="T9" fmla="*/ 0 h 359"/>
                <a:gd name="T10" fmla="*/ 228 w 300"/>
                <a:gd name="T11" fmla="*/ 262 h 359"/>
                <a:gd name="T12" fmla="*/ 243 w 300"/>
                <a:gd name="T13" fmla="*/ 296 h 359"/>
                <a:gd name="T14" fmla="*/ 242 w 300"/>
                <a:gd name="T15" fmla="*/ 259 h 359"/>
                <a:gd name="T16" fmla="*/ 242 w 300"/>
                <a:gd name="T17" fmla="*/ 0 h 359"/>
                <a:gd name="T18" fmla="*/ 300 w 300"/>
                <a:gd name="T19" fmla="*/ 0 h 359"/>
                <a:gd name="T20" fmla="*/ 300 w 300"/>
                <a:gd name="T21" fmla="*/ 359 h 359"/>
                <a:gd name="T22" fmla="*/ 233 w 300"/>
                <a:gd name="T23" fmla="*/ 359 h 359"/>
                <a:gd name="T24" fmla="*/ 71 w 300"/>
                <a:gd name="T25" fmla="*/ 87 h 359"/>
                <a:gd name="T26" fmla="*/ 56 w 300"/>
                <a:gd name="T27" fmla="*/ 57 h 359"/>
                <a:gd name="T28" fmla="*/ 59 w 300"/>
                <a:gd name="T29" fmla="*/ 9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0" h="359" extrusionOk="0">
                  <a:moveTo>
                    <a:pt x="59" y="91"/>
                  </a:moveTo>
                  <a:lnTo>
                    <a:pt x="59" y="359"/>
                  </a:lnTo>
                  <a:lnTo>
                    <a:pt x="0" y="35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28" y="262"/>
                  </a:lnTo>
                  <a:lnTo>
                    <a:pt x="243" y="296"/>
                  </a:lnTo>
                  <a:lnTo>
                    <a:pt x="242" y="259"/>
                  </a:lnTo>
                  <a:lnTo>
                    <a:pt x="242" y="0"/>
                  </a:lnTo>
                  <a:lnTo>
                    <a:pt x="300" y="0"/>
                  </a:lnTo>
                  <a:lnTo>
                    <a:pt x="300" y="359"/>
                  </a:lnTo>
                  <a:lnTo>
                    <a:pt x="233" y="359"/>
                  </a:lnTo>
                  <a:lnTo>
                    <a:pt x="71" y="87"/>
                  </a:lnTo>
                  <a:lnTo>
                    <a:pt x="56" y="57"/>
                  </a:lnTo>
                  <a:lnTo>
                    <a:pt x="59" y="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3" name="Freeform 7"/>
            <p:cNvSpPr>
              <a:spLocks noEditPoints="1"/>
            </p:cNvSpPr>
            <p:nvPr userDrawn="1"/>
          </p:nvSpPr>
          <p:spPr bwMode="black">
            <a:xfrm>
              <a:off x="3466" y="1017"/>
              <a:ext cx="297" cy="287"/>
            </a:xfrm>
            <a:custGeom>
              <a:avLst/>
              <a:gdLst>
                <a:gd name="T0" fmla="*/ 57 w 198"/>
                <a:gd name="T1" fmla="*/ 191 h 191"/>
                <a:gd name="T2" fmla="*/ 15 w 198"/>
                <a:gd name="T3" fmla="*/ 178 h 191"/>
                <a:gd name="T4" fmla="*/ 0 w 198"/>
                <a:gd name="T5" fmla="*/ 145 h 191"/>
                <a:gd name="T6" fmla="*/ 6 w 198"/>
                <a:gd name="T7" fmla="*/ 119 h 191"/>
                <a:gd name="T8" fmla="*/ 23 w 198"/>
                <a:gd name="T9" fmla="*/ 103 h 191"/>
                <a:gd name="T10" fmla="*/ 47 w 198"/>
                <a:gd name="T11" fmla="*/ 93 h 191"/>
                <a:gd name="T12" fmla="*/ 84 w 198"/>
                <a:gd name="T13" fmla="*/ 83 h 191"/>
                <a:gd name="T14" fmla="*/ 119 w 198"/>
                <a:gd name="T15" fmla="*/ 73 h 191"/>
                <a:gd name="T16" fmla="*/ 128 w 198"/>
                <a:gd name="T17" fmla="*/ 57 h 191"/>
                <a:gd name="T18" fmla="*/ 120 w 198"/>
                <a:gd name="T19" fmla="*/ 39 h 191"/>
                <a:gd name="T20" fmla="*/ 91 w 198"/>
                <a:gd name="T21" fmla="*/ 32 h 191"/>
                <a:gd name="T22" fmla="*/ 58 w 198"/>
                <a:gd name="T23" fmla="*/ 42 h 191"/>
                <a:gd name="T24" fmla="*/ 40 w 198"/>
                <a:gd name="T25" fmla="*/ 69 h 191"/>
                <a:gd name="T26" fmla="*/ 4 w 198"/>
                <a:gd name="T27" fmla="*/ 58 h 191"/>
                <a:gd name="T28" fmla="*/ 39 w 198"/>
                <a:gd name="T29" fmla="*/ 15 h 191"/>
                <a:gd name="T30" fmla="*/ 92 w 198"/>
                <a:gd name="T31" fmla="*/ 0 h 191"/>
                <a:gd name="T32" fmla="*/ 146 w 198"/>
                <a:gd name="T33" fmla="*/ 17 h 191"/>
                <a:gd name="T34" fmla="*/ 166 w 198"/>
                <a:gd name="T35" fmla="*/ 66 h 191"/>
                <a:gd name="T36" fmla="*/ 166 w 198"/>
                <a:gd name="T37" fmla="*/ 135 h 191"/>
                <a:gd name="T38" fmla="*/ 171 w 198"/>
                <a:gd name="T39" fmla="*/ 155 h 191"/>
                <a:gd name="T40" fmla="*/ 185 w 198"/>
                <a:gd name="T41" fmla="*/ 160 h 191"/>
                <a:gd name="T42" fmla="*/ 192 w 198"/>
                <a:gd name="T43" fmla="*/ 159 h 191"/>
                <a:gd name="T44" fmla="*/ 198 w 198"/>
                <a:gd name="T45" fmla="*/ 157 h 191"/>
                <a:gd name="T46" fmla="*/ 198 w 198"/>
                <a:gd name="T47" fmla="*/ 184 h 191"/>
                <a:gd name="T48" fmla="*/ 186 w 198"/>
                <a:gd name="T49" fmla="*/ 188 h 191"/>
                <a:gd name="T50" fmla="*/ 170 w 198"/>
                <a:gd name="T51" fmla="*/ 190 h 191"/>
                <a:gd name="T52" fmla="*/ 139 w 198"/>
                <a:gd name="T53" fmla="*/ 179 h 191"/>
                <a:gd name="T54" fmla="*/ 129 w 198"/>
                <a:gd name="T55" fmla="*/ 143 h 191"/>
                <a:gd name="T56" fmla="*/ 101 w 198"/>
                <a:gd name="T57" fmla="*/ 178 h 191"/>
                <a:gd name="T58" fmla="*/ 57 w 198"/>
                <a:gd name="T59" fmla="*/ 191 h 191"/>
                <a:gd name="T60" fmla="*/ 72 w 198"/>
                <a:gd name="T61" fmla="*/ 161 h 191"/>
                <a:gd name="T62" fmla="*/ 95 w 198"/>
                <a:gd name="T63" fmla="*/ 156 h 191"/>
                <a:gd name="T64" fmla="*/ 113 w 198"/>
                <a:gd name="T65" fmla="*/ 143 h 191"/>
                <a:gd name="T66" fmla="*/ 125 w 198"/>
                <a:gd name="T67" fmla="*/ 124 h 191"/>
                <a:gd name="T68" fmla="*/ 130 w 198"/>
                <a:gd name="T69" fmla="*/ 101 h 191"/>
                <a:gd name="T70" fmla="*/ 130 w 198"/>
                <a:gd name="T71" fmla="*/ 88 h 191"/>
                <a:gd name="T72" fmla="*/ 116 w 198"/>
                <a:gd name="T73" fmla="*/ 98 h 191"/>
                <a:gd name="T74" fmla="*/ 88 w 198"/>
                <a:gd name="T75" fmla="*/ 105 h 191"/>
                <a:gd name="T76" fmla="*/ 52 w 198"/>
                <a:gd name="T77" fmla="*/ 117 h 191"/>
                <a:gd name="T78" fmla="*/ 40 w 198"/>
                <a:gd name="T79" fmla="*/ 138 h 191"/>
                <a:gd name="T80" fmla="*/ 48 w 198"/>
                <a:gd name="T81" fmla="*/ 155 h 191"/>
                <a:gd name="T82" fmla="*/ 72 w 198"/>
                <a:gd name="T83" fmla="*/ 16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91" extrusionOk="0">
                  <a:moveTo>
                    <a:pt x="57" y="191"/>
                  </a:moveTo>
                  <a:cubicBezTo>
                    <a:pt x="39" y="191"/>
                    <a:pt x="25" y="187"/>
                    <a:pt x="15" y="178"/>
                  </a:cubicBezTo>
                  <a:cubicBezTo>
                    <a:pt x="5" y="170"/>
                    <a:pt x="0" y="159"/>
                    <a:pt x="0" y="145"/>
                  </a:cubicBezTo>
                  <a:cubicBezTo>
                    <a:pt x="0" y="134"/>
                    <a:pt x="2" y="126"/>
                    <a:pt x="6" y="119"/>
                  </a:cubicBezTo>
                  <a:cubicBezTo>
                    <a:pt x="10" y="113"/>
                    <a:pt x="16" y="107"/>
                    <a:pt x="23" y="103"/>
                  </a:cubicBezTo>
                  <a:cubicBezTo>
                    <a:pt x="29" y="99"/>
                    <a:pt x="37" y="95"/>
                    <a:pt x="47" y="93"/>
                  </a:cubicBezTo>
                  <a:cubicBezTo>
                    <a:pt x="56" y="90"/>
                    <a:pt x="69" y="87"/>
                    <a:pt x="84" y="83"/>
                  </a:cubicBezTo>
                  <a:cubicBezTo>
                    <a:pt x="101" y="80"/>
                    <a:pt x="112" y="76"/>
                    <a:pt x="119" y="73"/>
                  </a:cubicBezTo>
                  <a:cubicBezTo>
                    <a:pt x="125" y="69"/>
                    <a:pt x="128" y="64"/>
                    <a:pt x="128" y="57"/>
                  </a:cubicBezTo>
                  <a:cubicBezTo>
                    <a:pt x="128" y="50"/>
                    <a:pt x="126" y="45"/>
                    <a:pt x="120" y="39"/>
                  </a:cubicBezTo>
                  <a:cubicBezTo>
                    <a:pt x="114" y="34"/>
                    <a:pt x="105" y="32"/>
                    <a:pt x="91" y="32"/>
                  </a:cubicBezTo>
                  <a:cubicBezTo>
                    <a:pt x="77" y="32"/>
                    <a:pt x="67" y="35"/>
                    <a:pt x="58" y="42"/>
                  </a:cubicBezTo>
                  <a:cubicBezTo>
                    <a:pt x="50" y="48"/>
                    <a:pt x="44" y="57"/>
                    <a:pt x="40" y="6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11" y="39"/>
                    <a:pt x="23" y="24"/>
                    <a:pt x="39" y="15"/>
                  </a:cubicBezTo>
                  <a:cubicBezTo>
                    <a:pt x="54" y="5"/>
                    <a:pt x="72" y="0"/>
                    <a:pt x="92" y="0"/>
                  </a:cubicBezTo>
                  <a:cubicBezTo>
                    <a:pt x="115" y="0"/>
                    <a:pt x="133" y="6"/>
                    <a:pt x="146" y="17"/>
                  </a:cubicBezTo>
                  <a:cubicBezTo>
                    <a:pt x="160" y="28"/>
                    <a:pt x="166" y="44"/>
                    <a:pt x="166" y="66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6" y="145"/>
                    <a:pt x="168" y="151"/>
                    <a:pt x="171" y="155"/>
                  </a:cubicBezTo>
                  <a:cubicBezTo>
                    <a:pt x="174" y="158"/>
                    <a:pt x="179" y="160"/>
                    <a:pt x="185" y="160"/>
                  </a:cubicBezTo>
                  <a:cubicBezTo>
                    <a:pt x="187" y="160"/>
                    <a:pt x="190" y="159"/>
                    <a:pt x="192" y="159"/>
                  </a:cubicBezTo>
                  <a:cubicBezTo>
                    <a:pt x="194" y="159"/>
                    <a:pt x="196" y="158"/>
                    <a:pt x="198" y="157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5" y="185"/>
                    <a:pt x="191" y="187"/>
                    <a:pt x="186" y="188"/>
                  </a:cubicBezTo>
                  <a:cubicBezTo>
                    <a:pt x="181" y="190"/>
                    <a:pt x="176" y="190"/>
                    <a:pt x="170" y="190"/>
                  </a:cubicBezTo>
                  <a:cubicBezTo>
                    <a:pt x="156" y="190"/>
                    <a:pt x="145" y="187"/>
                    <a:pt x="139" y="179"/>
                  </a:cubicBezTo>
                  <a:cubicBezTo>
                    <a:pt x="132" y="172"/>
                    <a:pt x="129" y="160"/>
                    <a:pt x="129" y="143"/>
                  </a:cubicBezTo>
                  <a:cubicBezTo>
                    <a:pt x="123" y="158"/>
                    <a:pt x="114" y="170"/>
                    <a:pt x="101" y="178"/>
                  </a:cubicBezTo>
                  <a:cubicBezTo>
                    <a:pt x="88" y="187"/>
                    <a:pt x="74" y="191"/>
                    <a:pt x="57" y="191"/>
                  </a:cubicBezTo>
                  <a:close/>
                  <a:moveTo>
                    <a:pt x="72" y="161"/>
                  </a:moveTo>
                  <a:cubicBezTo>
                    <a:pt x="80" y="161"/>
                    <a:pt x="88" y="159"/>
                    <a:pt x="95" y="156"/>
                  </a:cubicBezTo>
                  <a:cubicBezTo>
                    <a:pt x="102" y="153"/>
                    <a:pt x="108" y="148"/>
                    <a:pt x="113" y="143"/>
                  </a:cubicBezTo>
                  <a:cubicBezTo>
                    <a:pt x="118" y="137"/>
                    <a:pt x="122" y="131"/>
                    <a:pt x="125" y="124"/>
                  </a:cubicBezTo>
                  <a:cubicBezTo>
                    <a:pt x="128" y="116"/>
                    <a:pt x="130" y="109"/>
                    <a:pt x="130" y="101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27" y="92"/>
                    <a:pt x="122" y="95"/>
                    <a:pt x="116" y="98"/>
                  </a:cubicBezTo>
                  <a:cubicBezTo>
                    <a:pt x="109" y="100"/>
                    <a:pt x="100" y="103"/>
                    <a:pt x="88" y="105"/>
                  </a:cubicBezTo>
                  <a:cubicBezTo>
                    <a:pt x="72" y="109"/>
                    <a:pt x="60" y="113"/>
                    <a:pt x="52" y="117"/>
                  </a:cubicBezTo>
                  <a:cubicBezTo>
                    <a:pt x="44" y="122"/>
                    <a:pt x="40" y="129"/>
                    <a:pt x="40" y="138"/>
                  </a:cubicBezTo>
                  <a:cubicBezTo>
                    <a:pt x="40" y="145"/>
                    <a:pt x="42" y="151"/>
                    <a:pt x="48" y="155"/>
                  </a:cubicBezTo>
                  <a:cubicBezTo>
                    <a:pt x="54" y="159"/>
                    <a:pt x="62" y="161"/>
                    <a:pt x="72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4" name="Freeform 8"/>
            <p:cNvSpPr/>
            <p:nvPr userDrawn="1"/>
          </p:nvSpPr>
          <p:spPr bwMode="black">
            <a:xfrm>
              <a:off x="3804" y="1017"/>
              <a:ext cx="259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4 h 187"/>
                <a:gd name="T4" fmla="*/ 40 w 172"/>
                <a:gd name="T5" fmla="*/ 4 h 187"/>
                <a:gd name="T6" fmla="*/ 40 w 172"/>
                <a:gd name="T7" fmla="*/ 47 h 187"/>
                <a:gd name="T8" fmla="*/ 65 w 172"/>
                <a:gd name="T9" fmla="*/ 12 h 187"/>
                <a:gd name="T10" fmla="*/ 105 w 172"/>
                <a:gd name="T11" fmla="*/ 0 h 187"/>
                <a:gd name="T12" fmla="*/ 154 w 172"/>
                <a:gd name="T13" fmla="*/ 21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8 h 187"/>
                <a:gd name="T24" fmla="*/ 88 w 172"/>
                <a:gd name="T25" fmla="*/ 33 h 187"/>
                <a:gd name="T26" fmla="*/ 53 w 172"/>
                <a:gd name="T27" fmla="*/ 50 h 187"/>
                <a:gd name="T28" fmla="*/ 40 w 172"/>
                <a:gd name="T29" fmla="*/ 97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2"/>
                    <a:pt x="54" y="20"/>
                    <a:pt x="65" y="12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4" y="21"/>
                  </a:cubicBezTo>
                  <a:cubicBezTo>
                    <a:pt x="166" y="35"/>
                    <a:pt x="172" y="53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70"/>
                    <a:pt x="129" y="57"/>
                    <a:pt x="122" y="48"/>
                  </a:cubicBezTo>
                  <a:cubicBezTo>
                    <a:pt x="115" y="38"/>
                    <a:pt x="104" y="33"/>
                    <a:pt x="88" y="33"/>
                  </a:cubicBezTo>
                  <a:cubicBezTo>
                    <a:pt x="73" y="33"/>
                    <a:pt x="61" y="39"/>
                    <a:pt x="53" y="50"/>
                  </a:cubicBezTo>
                  <a:cubicBezTo>
                    <a:pt x="44" y="61"/>
                    <a:pt x="40" y="77"/>
                    <a:pt x="40" y="97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5" name="Freeform 9"/>
            <p:cNvSpPr/>
            <p:nvPr userDrawn="1"/>
          </p:nvSpPr>
          <p:spPr bwMode="black">
            <a:xfrm>
              <a:off x="4100" y="919"/>
              <a:ext cx="196" cy="385"/>
            </a:xfrm>
            <a:custGeom>
              <a:avLst/>
              <a:gdLst>
                <a:gd name="T0" fmla="*/ 131 w 131"/>
                <a:gd name="T1" fmla="*/ 216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0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89 h 256"/>
                <a:gd name="T34" fmla="*/ 86 w 131"/>
                <a:gd name="T35" fmla="*/ 214 h 256"/>
                <a:gd name="T36" fmla="*/ 107 w 131"/>
                <a:gd name="T37" fmla="*/ 222 h 256"/>
                <a:gd name="T38" fmla="*/ 120 w 131"/>
                <a:gd name="T39" fmla="*/ 220 h 256"/>
                <a:gd name="T40" fmla="*/ 131 w 131"/>
                <a:gd name="T41" fmla="*/ 2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6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2"/>
                    <a:pt x="116" y="254"/>
                  </a:cubicBezTo>
                  <a:cubicBezTo>
                    <a:pt x="111" y="255"/>
                    <a:pt x="105" y="256"/>
                    <a:pt x="98" y="256"/>
                  </a:cubicBezTo>
                  <a:cubicBezTo>
                    <a:pt x="78" y="256"/>
                    <a:pt x="64" y="251"/>
                    <a:pt x="55" y="240"/>
                  </a:cubicBezTo>
                  <a:cubicBezTo>
                    <a:pt x="46" y="230"/>
                    <a:pt x="42" y="214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89"/>
                    <a:pt x="79" y="189"/>
                    <a:pt x="79" y="189"/>
                  </a:cubicBezTo>
                  <a:cubicBezTo>
                    <a:pt x="79" y="201"/>
                    <a:pt x="82" y="210"/>
                    <a:pt x="86" y="214"/>
                  </a:cubicBezTo>
                  <a:cubicBezTo>
                    <a:pt x="91" y="219"/>
                    <a:pt x="98" y="222"/>
                    <a:pt x="107" y="222"/>
                  </a:cubicBezTo>
                  <a:cubicBezTo>
                    <a:pt x="112" y="222"/>
                    <a:pt x="116" y="221"/>
                    <a:pt x="120" y="220"/>
                  </a:cubicBezTo>
                  <a:cubicBezTo>
                    <a:pt x="123" y="219"/>
                    <a:pt x="127" y="218"/>
                    <a:pt x="131" y="2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6" name="Freeform 10"/>
            <p:cNvSpPr>
              <a:spLocks noEditPoints="1"/>
            </p:cNvSpPr>
            <p:nvPr userDrawn="1"/>
          </p:nvSpPr>
          <p:spPr bwMode="black">
            <a:xfrm>
              <a:off x="4328" y="1017"/>
              <a:ext cx="273" cy="287"/>
            </a:xfrm>
            <a:custGeom>
              <a:avLst/>
              <a:gdLst>
                <a:gd name="T0" fmla="*/ 177 w 182"/>
                <a:gd name="T1" fmla="*/ 147 h 191"/>
                <a:gd name="T2" fmla="*/ 146 w 182"/>
                <a:gd name="T3" fmla="*/ 178 h 191"/>
                <a:gd name="T4" fmla="*/ 95 w 182"/>
                <a:gd name="T5" fmla="*/ 191 h 191"/>
                <a:gd name="T6" fmla="*/ 54 w 182"/>
                <a:gd name="T7" fmla="*/ 184 h 191"/>
                <a:gd name="T8" fmla="*/ 24 w 182"/>
                <a:gd name="T9" fmla="*/ 164 h 191"/>
                <a:gd name="T10" fmla="*/ 6 w 182"/>
                <a:gd name="T11" fmla="*/ 134 h 191"/>
                <a:gd name="T12" fmla="*/ 0 w 182"/>
                <a:gd name="T13" fmla="*/ 97 h 191"/>
                <a:gd name="T14" fmla="*/ 6 w 182"/>
                <a:gd name="T15" fmla="*/ 60 h 191"/>
                <a:gd name="T16" fmla="*/ 25 w 182"/>
                <a:gd name="T17" fmla="*/ 29 h 191"/>
                <a:gd name="T18" fmla="*/ 54 w 182"/>
                <a:gd name="T19" fmla="*/ 8 h 191"/>
                <a:gd name="T20" fmla="*/ 94 w 182"/>
                <a:gd name="T21" fmla="*/ 0 h 191"/>
                <a:gd name="T22" fmla="*/ 133 w 182"/>
                <a:gd name="T23" fmla="*/ 8 h 191"/>
                <a:gd name="T24" fmla="*/ 160 w 182"/>
                <a:gd name="T25" fmla="*/ 28 h 191"/>
                <a:gd name="T26" fmla="*/ 176 w 182"/>
                <a:gd name="T27" fmla="*/ 57 h 191"/>
                <a:gd name="T28" fmla="*/ 182 w 182"/>
                <a:gd name="T29" fmla="*/ 93 h 191"/>
                <a:gd name="T30" fmla="*/ 182 w 182"/>
                <a:gd name="T31" fmla="*/ 106 h 191"/>
                <a:gd name="T32" fmla="*/ 39 w 182"/>
                <a:gd name="T33" fmla="*/ 106 h 191"/>
                <a:gd name="T34" fmla="*/ 55 w 182"/>
                <a:gd name="T35" fmla="*/ 144 h 191"/>
                <a:gd name="T36" fmla="*/ 95 w 182"/>
                <a:gd name="T37" fmla="*/ 158 h 191"/>
                <a:gd name="T38" fmla="*/ 125 w 182"/>
                <a:gd name="T39" fmla="*/ 150 h 191"/>
                <a:gd name="T40" fmla="*/ 144 w 182"/>
                <a:gd name="T41" fmla="*/ 128 h 191"/>
                <a:gd name="T42" fmla="*/ 177 w 182"/>
                <a:gd name="T43" fmla="*/ 147 h 191"/>
                <a:gd name="T44" fmla="*/ 94 w 182"/>
                <a:gd name="T45" fmla="*/ 33 h 191"/>
                <a:gd name="T46" fmla="*/ 56 w 182"/>
                <a:gd name="T47" fmla="*/ 46 h 191"/>
                <a:gd name="T48" fmla="*/ 39 w 182"/>
                <a:gd name="T49" fmla="*/ 82 h 191"/>
                <a:gd name="T50" fmla="*/ 143 w 182"/>
                <a:gd name="T51" fmla="*/ 82 h 191"/>
                <a:gd name="T52" fmla="*/ 130 w 182"/>
                <a:gd name="T53" fmla="*/ 47 h 191"/>
                <a:gd name="T54" fmla="*/ 94 w 182"/>
                <a:gd name="T55" fmla="*/ 3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1" extrusionOk="0">
                  <a:moveTo>
                    <a:pt x="177" y="147"/>
                  </a:moveTo>
                  <a:cubicBezTo>
                    <a:pt x="170" y="159"/>
                    <a:pt x="159" y="170"/>
                    <a:pt x="146" y="178"/>
                  </a:cubicBezTo>
                  <a:cubicBezTo>
                    <a:pt x="132" y="187"/>
                    <a:pt x="116" y="191"/>
                    <a:pt x="95" y="191"/>
                  </a:cubicBezTo>
                  <a:cubicBezTo>
                    <a:pt x="80" y="191"/>
                    <a:pt x="66" y="188"/>
                    <a:pt x="54" y="184"/>
                  </a:cubicBezTo>
                  <a:cubicBezTo>
                    <a:pt x="42" y="179"/>
                    <a:pt x="32" y="172"/>
                    <a:pt x="24" y="164"/>
                  </a:cubicBezTo>
                  <a:cubicBezTo>
                    <a:pt x="16" y="156"/>
                    <a:pt x="10" y="146"/>
                    <a:pt x="6" y="134"/>
                  </a:cubicBezTo>
                  <a:cubicBezTo>
                    <a:pt x="2" y="122"/>
                    <a:pt x="0" y="110"/>
                    <a:pt x="0" y="97"/>
                  </a:cubicBezTo>
                  <a:cubicBezTo>
                    <a:pt x="0" y="84"/>
                    <a:pt x="2" y="71"/>
                    <a:pt x="6" y="60"/>
                  </a:cubicBezTo>
                  <a:cubicBezTo>
                    <a:pt x="11" y="48"/>
                    <a:pt x="17" y="37"/>
                    <a:pt x="25" y="29"/>
                  </a:cubicBezTo>
                  <a:cubicBezTo>
                    <a:pt x="33" y="20"/>
                    <a:pt x="43" y="13"/>
                    <a:pt x="54" y="8"/>
                  </a:cubicBezTo>
                  <a:cubicBezTo>
                    <a:pt x="66" y="3"/>
                    <a:pt x="79" y="0"/>
                    <a:pt x="94" y="0"/>
                  </a:cubicBezTo>
                  <a:cubicBezTo>
                    <a:pt x="109" y="0"/>
                    <a:pt x="122" y="3"/>
                    <a:pt x="133" y="8"/>
                  </a:cubicBezTo>
                  <a:cubicBezTo>
                    <a:pt x="144" y="13"/>
                    <a:pt x="153" y="19"/>
                    <a:pt x="160" y="28"/>
                  </a:cubicBezTo>
                  <a:cubicBezTo>
                    <a:pt x="167" y="36"/>
                    <a:pt x="173" y="46"/>
                    <a:pt x="176" y="57"/>
                  </a:cubicBezTo>
                  <a:cubicBezTo>
                    <a:pt x="180" y="68"/>
                    <a:pt x="182" y="80"/>
                    <a:pt x="182" y="93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5"/>
                    <a:pt x="55" y="144"/>
                  </a:cubicBezTo>
                  <a:cubicBezTo>
                    <a:pt x="64" y="153"/>
                    <a:pt x="78" y="158"/>
                    <a:pt x="95" y="158"/>
                  </a:cubicBezTo>
                  <a:cubicBezTo>
                    <a:pt x="107" y="158"/>
                    <a:pt x="117" y="155"/>
                    <a:pt x="125" y="150"/>
                  </a:cubicBezTo>
                  <a:cubicBezTo>
                    <a:pt x="132" y="145"/>
                    <a:pt x="139" y="138"/>
                    <a:pt x="144" y="128"/>
                  </a:cubicBezTo>
                  <a:lnTo>
                    <a:pt x="177" y="147"/>
                  </a:lnTo>
                  <a:close/>
                  <a:moveTo>
                    <a:pt x="94" y="33"/>
                  </a:moveTo>
                  <a:cubicBezTo>
                    <a:pt x="78" y="33"/>
                    <a:pt x="66" y="37"/>
                    <a:pt x="56" y="46"/>
                  </a:cubicBezTo>
                  <a:cubicBezTo>
                    <a:pt x="47" y="55"/>
                    <a:pt x="41" y="66"/>
                    <a:pt x="39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2" y="68"/>
                    <a:pt x="138" y="56"/>
                    <a:pt x="130" y="47"/>
                  </a:cubicBezTo>
                  <a:cubicBezTo>
                    <a:pt x="122" y="38"/>
                    <a:pt x="110" y="33"/>
                    <a:pt x="9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7" name="Freeform 11"/>
            <p:cNvSpPr/>
            <p:nvPr userDrawn="1"/>
          </p:nvSpPr>
          <p:spPr bwMode="black">
            <a:xfrm>
              <a:off x="4637" y="1017"/>
              <a:ext cx="248" cy="287"/>
            </a:xfrm>
            <a:custGeom>
              <a:avLst/>
              <a:gdLst>
                <a:gd name="T0" fmla="*/ 0 w 165"/>
                <a:gd name="T1" fmla="*/ 155 h 191"/>
                <a:gd name="T2" fmla="*/ 28 w 165"/>
                <a:gd name="T3" fmla="*/ 127 h 191"/>
                <a:gd name="T4" fmla="*/ 54 w 165"/>
                <a:gd name="T5" fmla="*/ 150 h 191"/>
                <a:gd name="T6" fmla="*/ 89 w 165"/>
                <a:gd name="T7" fmla="*/ 158 h 191"/>
                <a:gd name="T8" fmla="*/ 117 w 165"/>
                <a:gd name="T9" fmla="*/ 150 h 191"/>
                <a:gd name="T10" fmla="*/ 126 w 165"/>
                <a:gd name="T11" fmla="*/ 132 h 191"/>
                <a:gd name="T12" fmla="*/ 121 w 165"/>
                <a:gd name="T13" fmla="*/ 121 h 191"/>
                <a:gd name="T14" fmla="*/ 108 w 165"/>
                <a:gd name="T15" fmla="*/ 114 h 191"/>
                <a:gd name="T16" fmla="*/ 88 w 165"/>
                <a:gd name="T17" fmla="*/ 110 h 191"/>
                <a:gd name="T18" fmla="*/ 64 w 165"/>
                <a:gd name="T19" fmla="*/ 106 h 191"/>
                <a:gd name="T20" fmla="*/ 23 w 165"/>
                <a:gd name="T21" fmla="*/ 92 h 191"/>
                <a:gd name="T22" fmla="*/ 6 w 165"/>
                <a:gd name="T23" fmla="*/ 57 h 191"/>
                <a:gd name="T24" fmla="*/ 26 w 165"/>
                <a:gd name="T25" fmla="*/ 16 h 191"/>
                <a:gd name="T26" fmla="*/ 79 w 165"/>
                <a:gd name="T27" fmla="*/ 0 h 191"/>
                <a:gd name="T28" fmla="*/ 128 w 165"/>
                <a:gd name="T29" fmla="*/ 9 h 191"/>
                <a:gd name="T30" fmla="*/ 165 w 165"/>
                <a:gd name="T31" fmla="*/ 37 h 191"/>
                <a:gd name="T32" fmla="*/ 134 w 165"/>
                <a:gd name="T33" fmla="*/ 63 h 191"/>
                <a:gd name="T34" fmla="*/ 110 w 165"/>
                <a:gd name="T35" fmla="*/ 41 h 191"/>
                <a:gd name="T36" fmla="*/ 77 w 165"/>
                <a:gd name="T37" fmla="*/ 33 h 191"/>
                <a:gd name="T38" fmla="*/ 50 w 165"/>
                <a:gd name="T39" fmla="*/ 40 h 191"/>
                <a:gd name="T40" fmla="*/ 41 w 165"/>
                <a:gd name="T41" fmla="*/ 57 h 191"/>
                <a:gd name="T42" fmla="*/ 56 w 165"/>
                <a:gd name="T43" fmla="*/ 74 h 191"/>
                <a:gd name="T44" fmla="*/ 94 w 165"/>
                <a:gd name="T45" fmla="*/ 82 h 191"/>
                <a:gd name="T46" fmla="*/ 119 w 165"/>
                <a:gd name="T47" fmla="*/ 87 h 191"/>
                <a:gd name="T48" fmla="*/ 141 w 165"/>
                <a:gd name="T49" fmla="*/ 95 h 191"/>
                <a:gd name="T50" fmla="*/ 156 w 165"/>
                <a:gd name="T51" fmla="*/ 110 h 191"/>
                <a:gd name="T52" fmla="*/ 162 w 165"/>
                <a:gd name="T53" fmla="*/ 132 h 191"/>
                <a:gd name="T54" fmla="*/ 142 w 165"/>
                <a:gd name="T55" fmla="*/ 175 h 191"/>
                <a:gd name="T56" fmla="*/ 88 w 165"/>
                <a:gd name="T57" fmla="*/ 191 h 191"/>
                <a:gd name="T58" fmla="*/ 35 w 165"/>
                <a:gd name="T59" fmla="*/ 181 h 191"/>
                <a:gd name="T60" fmla="*/ 0 w 165"/>
                <a:gd name="T61" fmla="*/ 1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1" extrusionOk="0">
                  <a:moveTo>
                    <a:pt x="0" y="155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6" y="138"/>
                    <a:pt x="44" y="145"/>
                    <a:pt x="54" y="150"/>
                  </a:cubicBezTo>
                  <a:cubicBezTo>
                    <a:pt x="64" y="155"/>
                    <a:pt x="76" y="158"/>
                    <a:pt x="89" y="158"/>
                  </a:cubicBezTo>
                  <a:cubicBezTo>
                    <a:pt x="102" y="158"/>
                    <a:pt x="112" y="155"/>
                    <a:pt x="117" y="150"/>
                  </a:cubicBezTo>
                  <a:cubicBezTo>
                    <a:pt x="123" y="145"/>
                    <a:pt x="126" y="139"/>
                    <a:pt x="126" y="132"/>
                  </a:cubicBezTo>
                  <a:cubicBezTo>
                    <a:pt x="126" y="128"/>
                    <a:pt x="124" y="124"/>
                    <a:pt x="121" y="121"/>
                  </a:cubicBezTo>
                  <a:cubicBezTo>
                    <a:pt x="118" y="118"/>
                    <a:pt x="113" y="116"/>
                    <a:pt x="108" y="114"/>
                  </a:cubicBezTo>
                  <a:cubicBezTo>
                    <a:pt x="102" y="113"/>
                    <a:pt x="95" y="111"/>
                    <a:pt x="88" y="110"/>
                  </a:cubicBezTo>
                  <a:cubicBezTo>
                    <a:pt x="80" y="109"/>
                    <a:pt x="72" y="107"/>
                    <a:pt x="64" y="106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6" y="73"/>
                    <a:pt x="6" y="57"/>
                  </a:cubicBezTo>
                  <a:cubicBezTo>
                    <a:pt x="6" y="41"/>
                    <a:pt x="13" y="27"/>
                    <a:pt x="26" y="16"/>
                  </a:cubicBezTo>
                  <a:cubicBezTo>
                    <a:pt x="39" y="5"/>
                    <a:pt x="56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4"/>
                    <a:pt x="165" y="37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27" y="53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5"/>
                    <a:pt x="50" y="40"/>
                  </a:cubicBezTo>
                  <a:cubicBezTo>
                    <a:pt x="44" y="45"/>
                    <a:pt x="41" y="51"/>
                    <a:pt x="41" y="57"/>
                  </a:cubicBezTo>
                  <a:cubicBezTo>
                    <a:pt x="41" y="66"/>
                    <a:pt x="46" y="71"/>
                    <a:pt x="56" y="74"/>
                  </a:cubicBezTo>
                  <a:cubicBezTo>
                    <a:pt x="66" y="77"/>
                    <a:pt x="78" y="80"/>
                    <a:pt x="94" y="82"/>
                  </a:cubicBezTo>
                  <a:cubicBezTo>
                    <a:pt x="103" y="83"/>
                    <a:pt x="111" y="85"/>
                    <a:pt x="119" y="87"/>
                  </a:cubicBezTo>
                  <a:cubicBezTo>
                    <a:pt x="128" y="89"/>
                    <a:pt x="135" y="92"/>
                    <a:pt x="141" y="95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3"/>
                    <a:pt x="162" y="132"/>
                  </a:cubicBezTo>
                  <a:cubicBezTo>
                    <a:pt x="162" y="149"/>
                    <a:pt x="155" y="163"/>
                    <a:pt x="142" y="175"/>
                  </a:cubicBezTo>
                  <a:cubicBezTo>
                    <a:pt x="129" y="186"/>
                    <a:pt x="111" y="191"/>
                    <a:pt x="88" y="191"/>
                  </a:cubicBezTo>
                  <a:cubicBezTo>
                    <a:pt x="68" y="191"/>
                    <a:pt x="50" y="188"/>
                    <a:pt x="35" y="181"/>
                  </a:cubicBezTo>
                  <a:cubicBezTo>
                    <a:pt x="20" y="175"/>
                    <a:pt x="8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8" name="Freeform 12"/>
            <p:cNvSpPr/>
            <p:nvPr userDrawn="1"/>
          </p:nvSpPr>
          <p:spPr bwMode="black">
            <a:xfrm>
              <a:off x="3104" y="1440"/>
              <a:ext cx="293" cy="365"/>
            </a:xfrm>
            <a:custGeom>
              <a:avLst/>
              <a:gdLst>
                <a:gd name="T0" fmla="*/ 156 w 195"/>
                <a:gd name="T1" fmla="*/ 0 h 243"/>
                <a:gd name="T2" fmla="*/ 195 w 195"/>
                <a:gd name="T3" fmla="*/ 0 h 243"/>
                <a:gd name="T4" fmla="*/ 195 w 195"/>
                <a:gd name="T5" fmla="*/ 140 h 243"/>
                <a:gd name="T6" fmla="*/ 188 w 195"/>
                <a:gd name="T7" fmla="*/ 185 h 243"/>
                <a:gd name="T8" fmla="*/ 168 w 195"/>
                <a:gd name="T9" fmla="*/ 218 h 243"/>
                <a:gd name="T10" fmla="*/ 137 w 195"/>
                <a:gd name="T11" fmla="*/ 237 h 243"/>
                <a:gd name="T12" fmla="*/ 97 w 195"/>
                <a:gd name="T13" fmla="*/ 243 h 243"/>
                <a:gd name="T14" fmla="*/ 25 w 195"/>
                <a:gd name="T15" fmla="*/ 218 h 243"/>
                <a:gd name="T16" fmla="*/ 0 w 195"/>
                <a:gd name="T17" fmla="*/ 140 h 243"/>
                <a:gd name="T18" fmla="*/ 0 w 195"/>
                <a:gd name="T19" fmla="*/ 0 h 243"/>
                <a:gd name="T20" fmla="*/ 40 w 195"/>
                <a:gd name="T21" fmla="*/ 0 h 243"/>
                <a:gd name="T22" fmla="*/ 40 w 195"/>
                <a:gd name="T23" fmla="*/ 137 h 243"/>
                <a:gd name="T24" fmla="*/ 54 w 195"/>
                <a:gd name="T25" fmla="*/ 189 h 243"/>
                <a:gd name="T26" fmla="*/ 97 w 195"/>
                <a:gd name="T27" fmla="*/ 206 h 243"/>
                <a:gd name="T28" fmla="*/ 142 w 195"/>
                <a:gd name="T29" fmla="*/ 189 h 243"/>
                <a:gd name="T30" fmla="*/ 156 w 195"/>
                <a:gd name="T31" fmla="*/ 137 h 243"/>
                <a:gd name="T32" fmla="*/ 156 w 195"/>
                <a:gd name="T3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243" extrusionOk="0">
                  <a:moveTo>
                    <a:pt x="156" y="0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57"/>
                    <a:pt x="193" y="172"/>
                    <a:pt x="188" y="185"/>
                  </a:cubicBezTo>
                  <a:cubicBezTo>
                    <a:pt x="184" y="198"/>
                    <a:pt x="177" y="209"/>
                    <a:pt x="168" y="218"/>
                  </a:cubicBezTo>
                  <a:cubicBezTo>
                    <a:pt x="160" y="226"/>
                    <a:pt x="150" y="232"/>
                    <a:pt x="137" y="237"/>
                  </a:cubicBezTo>
                  <a:cubicBezTo>
                    <a:pt x="125" y="241"/>
                    <a:pt x="112" y="243"/>
                    <a:pt x="97" y="243"/>
                  </a:cubicBezTo>
                  <a:cubicBezTo>
                    <a:pt x="66" y="243"/>
                    <a:pt x="42" y="235"/>
                    <a:pt x="25" y="218"/>
                  </a:cubicBezTo>
                  <a:cubicBezTo>
                    <a:pt x="9" y="201"/>
                    <a:pt x="0" y="175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0" y="160"/>
                    <a:pt x="45" y="177"/>
                    <a:pt x="54" y="189"/>
                  </a:cubicBezTo>
                  <a:cubicBezTo>
                    <a:pt x="63" y="200"/>
                    <a:pt x="78" y="206"/>
                    <a:pt x="97" y="206"/>
                  </a:cubicBezTo>
                  <a:cubicBezTo>
                    <a:pt x="118" y="206"/>
                    <a:pt x="133" y="200"/>
                    <a:pt x="142" y="189"/>
                  </a:cubicBezTo>
                  <a:cubicBezTo>
                    <a:pt x="151" y="177"/>
                    <a:pt x="156" y="160"/>
                    <a:pt x="156" y="137"/>
                  </a:cubicBez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9" name="Freeform 13"/>
            <p:cNvSpPr/>
            <p:nvPr userDrawn="1"/>
          </p:nvSpPr>
          <p:spPr bwMode="black">
            <a:xfrm>
              <a:off x="3469" y="1520"/>
              <a:ext cx="258" cy="281"/>
            </a:xfrm>
            <a:custGeom>
              <a:avLst/>
              <a:gdLst>
                <a:gd name="T0" fmla="*/ 0 w 172"/>
                <a:gd name="T1" fmla="*/ 187 h 187"/>
                <a:gd name="T2" fmla="*/ 0 w 172"/>
                <a:gd name="T3" fmla="*/ 3 h 187"/>
                <a:gd name="T4" fmla="*/ 40 w 172"/>
                <a:gd name="T5" fmla="*/ 3 h 187"/>
                <a:gd name="T6" fmla="*/ 40 w 172"/>
                <a:gd name="T7" fmla="*/ 47 h 187"/>
                <a:gd name="T8" fmla="*/ 66 w 172"/>
                <a:gd name="T9" fmla="*/ 11 h 187"/>
                <a:gd name="T10" fmla="*/ 105 w 172"/>
                <a:gd name="T11" fmla="*/ 0 h 187"/>
                <a:gd name="T12" fmla="*/ 155 w 172"/>
                <a:gd name="T13" fmla="*/ 20 h 187"/>
                <a:gd name="T14" fmla="*/ 172 w 172"/>
                <a:gd name="T15" fmla="*/ 75 h 187"/>
                <a:gd name="T16" fmla="*/ 172 w 172"/>
                <a:gd name="T17" fmla="*/ 187 h 187"/>
                <a:gd name="T18" fmla="*/ 132 w 172"/>
                <a:gd name="T19" fmla="*/ 187 h 187"/>
                <a:gd name="T20" fmla="*/ 132 w 172"/>
                <a:gd name="T21" fmla="*/ 85 h 187"/>
                <a:gd name="T22" fmla="*/ 122 w 172"/>
                <a:gd name="T23" fmla="*/ 47 h 187"/>
                <a:gd name="T24" fmla="*/ 88 w 172"/>
                <a:gd name="T25" fmla="*/ 33 h 187"/>
                <a:gd name="T26" fmla="*/ 53 w 172"/>
                <a:gd name="T27" fmla="*/ 49 h 187"/>
                <a:gd name="T28" fmla="*/ 40 w 172"/>
                <a:gd name="T29" fmla="*/ 96 h 187"/>
                <a:gd name="T30" fmla="*/ 40 w 172"/>
                <a:gd name="T31" fmla="*/ 187 h 187"/>
                <a:gd name="T32" fmla="*/ 0 w 172"/>
                <a:gd name="T3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87" extrusionOk="0">
                  <a:moveTo>
                    <a:pt x="0" y="187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6" y="31"/>
                    <a:pt x="55" y="19"/>
                    <a:pt x="66" y="11"/>
                  </a:cubicBezTo>
                  <a:cubicBezTo>
                    <a:pt x="77" y="4"/>
                    <a:pt x="90" y="0"/>
                    <a:pt x="105" y="0"/>
                  </a:cubicBezTo>
                  <a:cubicBezTo>
                    <a:pt x="126" y="0"/>
                    <a:pt x="143" y="7"/>
                    <a:pt x="155" y="20"/>
                  </a:cubicBezTo>
                  <a:cubicBezTo>
                    <a:pt x="166" y="34"/>
                    <a:pt x="172" y="52"/>
                    <a:pt x="172" y="75"/>
                  </a:cubicBezTo>
                  <a:cubicBezTo>
                    <a:pt x="172" y="187"/>
                    <a:pt x="172" y="187"/>
                    <a:pt x="172" y="18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69"/>
                    <a:pt x="129" y="56"/>
                    <a:pt x="122" y="47"/>
                  </a:cubicBezTo>
                  <a:cubicBezTo>
                    <a:pt x="116" y="37"/>
                    <a:pt x="104" y="33"/>
                    <a:pt x="88" y="33"/>
                  </a:cubicBezTo>
                  <a:cubicBezTo>
                    <a:pt x="73" y="33"/>
                    <a:pt x="62" y="38"/>
                    <a:pt x="53" y="49"/>
                  </a:cubicBezTo>
                  <a:cubicBezTo>
                    <a:pt x="44" y="61"/>
                    <a:pt x="40" y="76"/>
                    <a:pt x="40" y="96"/>
                  </a:cubicBezTo>
                  <a:cubicBezTo>
                    <a:pt x="40" y="187"/>
                    <a:pt x="40" y="187"/>
                    <a:pt x="40" y="187"/>
                  </a:cubicBez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0" name="Freeform 14"/>
            <p:cNvSpPr>
              <a:spLocks noEditPoints="1"/>
            </p:cNvSpPr>
            <p:nvPr userDrawn="1"/>
          </p:nvSpPr>
          <p:spPr bwMode="black">
            <a:xfrm>
              <a:off x="3792" y="1404"/>
              <a:ext cx="78" cy="396"/>
            </a:xfrm>
            <a:custGeom>
              <a:avLst/>
              <a:gdLst>
                <a:gd name="T0" fmla="*/ 0 w 52"/>
                <a:gd name="T1" fmla="*/ 27 h 264"/>
                <a:gd name="T2" fmla="*/ 7 w 52"/>
                <a:gd name="T3" fmla="*/ 8 h 264"/>
                <a:gd name="T4" fmla="*/ 26 w 52"/>
                <a:gd name="T5" fmla="*/ 0 h 264"/>
                <a:gd name="T6" fmla="*/ 45 w 52"/>
                <a:gd name="T7" fmla="*/ 8 h 264"/>
                <a:gd name="T8" fmla="*/ 52 w 52"/>
                <a:gd name="T9" fmla="*/ 27 h 264"/>
                <a:gd name="T10" fmla="*/ 45 w 52"/>
                <a:gd name="T11" fmla="*/ 45 h 264"/>
                <a:gd name="T12" fmla="*/ 26 w 52"/>
                <a:gd name="T13" fmla="*/ 52 h 264"/>
                <a:gd name="T14" fmla="*/ 7 w 52"/>
                <a:gd name="T15" fmla="*/ 45 h 264"/>
                <a:gd name="T16" fmla="*/ 0 w 52"/>
                <a:gd name="T17" fmla="*/ 27 h 264"/>
                <a:gd name="T18" fmla="*/ 45 w 52"/>
                <a:gd name="T19" fmla="*/ 80 h 264"/>
                <a:gd name="T20" fmla="*/ 45 w 52"/>
                <a:gd name="T21" fmla="*/ 264 h 264"/>
                <a:gd name="T22" fmla="*/ 5 w 52"/>
                <a:gd name="T23" fmla="*/ 264 h 264"/>
                <a:gd name="T24" fmla="*/ 5 w 52"/>
                <a:gd name="T25" fmla="*/ 80 h 264"/>
                <a:gd name="T26" fmla="*/ 45 w 52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264" extrusionOk="0">
                  <a:moveTo>
                    <a:pt x="0" y="27"/>
                  </a:moveTo>
                  <a:cubicBezTo>
                    <a:pt x="0" y="19"/>
                    <a:pt x="3" y="13"/>
                    <a:pt x="7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34" y="0"/>
                    <a:pt x="41" y="3"/>
                    <a:pt x="45" y="8"/>
                  </a:cubicBezTo>
                  <a:cubicBezTo>
                    <a:pt x="50" y="13"/>
                    <a:pt x="52" y="19"/>
                    <a:pt x="52" y="27"/>
                  </a:cubicBezTo>
                  <a:cubicBezTo>
                    <a:pt x="52" y="34"/>
                    <a:pt x="50" y="40"/>
                    <a:pt x="45" y="45"/>
                  </a:cubicBezTo>
                  <a:cubicBezTo>
                    <a:pt x="41" y="50"/>
                    <a:pt x="34" y="52"/>
                    <a:pt x="26" y="52"/>
                  </a:cubicBezTo>
                  <a:cubicBezTo>
                    <a:pt x="18" y="52"/>
                    <a:pt x="12" y="50"/>
                    <a:pt x="7" y="45"/>
                  </a:cubicBezTo>
                  <a:cubicBezTo>
                    <a:pt x="3" y="40"/>
                    <a:pt x="0" y="34"/>
                    <a:pt x="0" y="27"/>
                  </a:cubicBezTo>
                  <a:close/>
                  <a:moveTo>
                    <a:pt x="45" y="80"/>
                  </a:moveTo>
                  <a:cubicBezTo>
                    <a:pt x="45" y="264"/>
                    <a:pt x="45" y="264"/>
                    <a:pt x="45" y="264"/>
                  </a:cubicBezTo>
                  <a:cubicBezTo>
                    <a:pt x="5" y="264"/>
                    <a:pt x="5" y="264"/>
                    <a:pt x="5" y="264"/>
                  </a:cubicBezTo>
                  <a:cubicBezTo>
                    <a:pt x="5" y="80"/>
                    <a:pt x="5" y="80"/>
                    <a:pt x="5" y="80"/>
                  </a:cubicBezTo>
                  <a:lnTo>
                    <a:pt x="45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1" name="Freeform 15"/>
            <p:cNvSpPr/>
            <p:nvPr userDrawn="1"/>
          </p:nvSpPr>
          <p:spPr bwMode="black">
            <a:xfrm>
              <a:off x="3903" y="1524"/>
              <a:ext cx="288" cy="277"/>
            </a:xfrm>
            <a:custGeom>
              <a:avLst/>
              <a:gdLst>
                <a:gd name="T0" fmla="*/ 174 w 288"/>
                <a:gd name="T1" fmla="*/ 277 h 277"/>
                <a:gd name="T2" fmla="*/ 111 w 288"/>
                <a:gd name="T3" fmla="*/ 277 h 277"/>
                <a:gd name="T4" fmla="*/ 0 w 288"/>
                <a:gd name="T5" fmla="*/ 0 h 277"/>
                <a:gd name="T6" fmla="*/ 62 w 288"/>
                <a:gd name="T7" fmla="*/ 0 h 277"/>
                <a:gd name="T8" fmla="*/ 131 w 288"/>
                <a:gd name="T9" fmla="*/ 181 h 277"/>
                <a:gd name="T10" fmla="*/ 144 w 288"/>
                <a:gd name="T11" fmla="*/ 223 h 277"/>
                <a:gd name="T12" fmla="*/ 158 w 288"/>
                <a:gd name="T13" fmla="*/ 181 h 277"/>
                <a:gd name="T14" fmla="*/ 228 w 288"/>
                <a:gd name="T15" fmla="*/ 0 h 277"/>
                <a:gd name="T16" fmla="*/ 288 w 288"/>
                <a:gd name="T17" fmla="*/ 0 h 277"/>
                <a:gd name="T18" fmla="*/ 174 w 288"/>
                <a:gd name="T1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77" extrusionOk="0">
                  <a:moveTo>
                    <a:pt x="174" y="277"/>
                  </a:moveTo>
                  <a:lnTo>
                    <a:pt x="111" y="277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31" y="181"/>
                  </a:lnTo>
                  <a:lnTo>
                    <a:pt x="144" y="223"/>
                  </a:lnTo>
                  <a:lnTo>
                    <a:pt x="158" y="181"/>
                  </a:lnTo>
                  <a:lnTo>
                    <a:pt x="228" y="0"/>
                  </a:lnTo>
                  <a:lnTo>
                    <a:pt x="288" y="0"/>
                  </a:lnTo>
                  <a:lnTo>
                    <a:pt x="174" y="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2" name="Freeform 16"/>
            <p:cNvSpPr>
              <a:spLocks noEditPoints="1"/>
            </p:cNvSpPr>
            <p:nvPr userDrawn="1"/>
          </p:nvSpPr>
          <p:spPr bwMode="black">
            <a:xfrm>
              <a:off x="4211" y="1520"/>
              <a:ext cx="273" cy="285"/>
            </a:xfrm>
            <a:custGeom>
              <a:avLst/>
              <a:gdLst>
                <a:gd name="T0" fmla="*/ 178 w 182"/>
                <a:gd name="T1" fmla="*/ 146 h 190"/>
                <a:gd name="T2" fmla="*/ 146 w 182"/>
                <a:gd name="T3" fmla="*/ 178 h 190"/>
                <a:gd name="T4" fmla="*/ 96 w 182"/>
                <a:gd name="T5" fmla="*/ 190 h 190"/>
                <a:gd name="T6" fmla="*/ 54 w 182"/>
                <a:gd name="T7" fmla="*/ 183 h 190"/>
                <a:gd name="T8" fmla="*/ 24 w 182"/>
                <a:gd name="T9" fmla="*/ 163 h 190"/>
                <a:gd name="T10" fmla="*/ 6 w 182"/>
                <a:gd name="T11" fmla="*/ 133 h 190"/>
                <a:gd name="T12" fmla="*/ 0 w 182"/>
                <a:gd name="T13" fmla="*/ 96 h 190"/>
                <a:gd name="T14" fmla="*/ 7 w 182"/>
                <a:gd name="T15" fmla="*/ 59 h 190"/>
                <a:gd name="T16" fmla="*/ 25 w 182"/>
                <a:gd name="T17" fmla="*/ 28 h 190"/>
                <a:gd name="T18" fmla="*/ 55 w 182"/>
                <a:gd name="T19" fmla="*/ 7 h 190"/>
                <a:gd name="T20" fmla="*/ 94 w 182"/>
                <a:gd name="T21" fmla="*/ 0 h 190"/>
                <a:gd name="T22" fmla="*/ 133 w 182"/>
                <a:gd name="T23" fmla="*/ 7 h 190"/>
                <a:gd name="T24" fmla="*/ 161 w 182"/>
                <a:gd name="T25" fmla="*/ 27 h 190"/>
                <a:gd name="T26" fmla="*/ 177 w 182"/>
                <a:gd name="T27" fmla="*/ 56 h 190"/>
                <a:gd name="T28" fmla="*/ 182 w 182"/>
                <a:gd name="T29" fmla="*/ 92 h 190"/>
                <a:gd name="T30" fmla="*/ 182 w 182"/>
                <a:gd name="T31" fmla="*/ 106 h 190"/>
                <a:gd name="T32" fmla="*/ 39 w 182"/>
                <a:gd name="T33" fmla="*/ 106 h 190"/>
                <a:gd name="T34" fmla="*/ 55 w 182"/>
                <a:gd name="T35" fmla="*/ 143 h 190"/>
                <a:gd name="T36" fmla="*/ 95 w 182"/>
                <a:gd name="T37" fmla="*/ 157 h 190"/>
                <a:gd name="T38" fmla="*/ 125 w 182"/>
                <a:gd name="T39" fmla="*/ 149 h 190"/>
                <a:gd name="T40" fmla="*/ 144 w 182"/>
                <a:gd name="T41" fmla="*/ 128 h 190"/>
                <a:gd name="T42" fmla="*/ 178 w 182"/>
                <a:gd name="T43" fmla="*/ 146 h 190"/>
                <a:gd name="T44" fmla="*/ 94 w 182"/>
                <a:gd name="T45" fmla="*/ 32 h 190"/>
                <a:gd name="T46" fmla="*/ 57 w 182"/>
                <a:gd name="T47" fmla="*/ 45 h 190"/>
                <a:gd name="T48" fmla="*/ 39 w 182"/>
                <a:gd name="T49" fmla="*/ 81 h 190"/>
                <a:gd name="T50" fmla="*/ 143 w 182"/>
                <a:gd name="T51" fmla="*/ 81 h 190"/>
                <a:gd name="T52" fmla="*/ 130 w 182"/>
                <a:gd name="T53" fmla="*/ 46 h 190"/>
                <a:gd name="T54" fmla="*/ 94 w 182"/>
                <a:gd name="T55" fmla="*/ 3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90" extrusionOk="0">
                  <a:moveTo>
                    <a:pt x="178" y="146"/>
                  </a:moveTo>
                  <a:cubicBezTo>
                    <a:pt x="170" y="159"/>
                    <a:pt x="159" y="169"/>
                    <a:pt x="146" y="178"/>
                  </a:cubicBezTo>
                  <a:cubicBezTo>
                    <a:pt x="133" y="186"/>
                    <a:pt x="116" y="190"/>
                    <a:pt x="96" y="190"/>
                  </a:cubicBezTo>
                  <a:cubicBezTo>
                    <a:pt x="80" y="190"/>
                    <a:pt x="66" y="188"/>
                    <a:pt x="54" y="183"/>
                  </a:cubicBezTo>
                  <a:cubicBezTo>
                    <a:pt x="42" y="178"/>
                    <a:pt x="32" y="172"/>
                    <a:pt x="24" y="163"/>
                  </a:cubicBezTo>
                  <a:cubicBezTo>
                    <a:pt x="16" y="155"/>
                    <a:pt x="10" y="145"/>
                    <a:pt x="6" y="133"/>
                  </a:cubicBezTo>
                  <a:cubicBezTo>
                    <a:pt x="2" y="122"/>
                    <a:pt x="0" y="109"/>
                    <a:pt x="0" y="96"/>
                  </a:cubicBezTo>
                  <a:cubicBezTo>
                    <a:pt x="0" y="83"/>
                    <a:pt x="2" y="71"/>
                    <a:pt x="7" y="59"/>
                  </a:cubicBezTo>
                  <a:cubicBezTo>
                    <a:pt x="11" y="47"/>
                    <a:pt x="17" y="37"/>
                    <a:pt x="25" y="28"/>
                  </a:cubicBezTo>
                  <a:cubicBezTo>
                    <a:pt x="33" y="19"/>
                    <a:pt x="43" y="12"/>
                    <a:pt x="55" y="7"/>
                  </a:cubicBezTo>
                  <a:cubicBezTo>
                    <a:pt x="66" y="2"/>
                    <a:pt x="80" y="0"/>
                    <a:pt x="94" y="0"/>
                  </a:cubicBezTo>
                  <a:cubicBezTo>
                    <a:pt x="109" y="0"/>
                    <a:pt x="122" y="2"/>
                    <a:pt x="133" y="7"/>
                  </a:cubicBezTo>
                  <a:cubicBezTo>
                    <a:pt x="144" y="12"/>
                    <a:pt x="153" y="19"/>
                    <a:pt x="161" y="27"/>
                  </a:cubicBezTo>
                  <a:cubicBezTo>
                    <a:pt x="168" y="35"/>
                    <a:pt x="173" y="45"/>
                    <a:pt x="177" y="56"/>
                  </a:cubicBezTo>
                  <a:cubicBezTo>
                    <a:pt x="180" y="68"/>
                    <a:pt x="182" y="80"/>
                    <a:pt x="182" y="92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40" y="122"/>
                    <a:pt x="46" y="134"/>
                    <a:pt x="55" y="143"/>
                  </a:cubicBezTo>
                  <a:cubicBezTo>
                    <a:pt x="65" y="152"/>
                    <a:pt x="78" y="157"/>
                    <a:pt x="95" y="157"/>
                  </a:cubicBezTo>
                  <a:cubicBezTo>
                    <a:pt x="107" y="157"/>
                    <a:pt x="117" y="155"/>
                    <a:pt x="125" y="149"/>
                  </a:cubicBezTo>
                  <a:cubicBezTo>
                    <a:pt x="132" y="144"/>
                    <a:pt x="139" y="137"/>
                    <a:pt x="144" y="128"/>
                  </a:cubicBezTo>
                  <a:lnTo>
                    <a:pt x="178" y="146"/>
                  </a:lnTo>
                  <a:close/>
                  <a:moveTo>
                    <a:pt x="94" y="32"/>
                  </a:moveTo>
                  <a:cubicBezTo>
                    <a:pt x="78" y="32"/>
                    <a:pt x="66" y="37"/>
                    <a:pt x="57" y="45"/>
                  </a:cubicBezTo>
                  <a:cubicBezTo>
                    <a:pt x="47" y="54"/>
                    <a:pt x="41" y="66"/>
                    <a:pt x="39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2" y="67"/>
                    <a:pt x="138" y="55"/>
                    <a:pt x="130" y="46"/>
                  </a:cubicBezTo>
                  <a:cubicBezTo>
                    <a:pt x="122" y="37"/>
                    <a:pt x="110" y="32"/>
                    <a:pt x="94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3" name="Freeform 17"/>
            <p:cNvSpPr/>
            <p:nvPr userDrawn="1"/>
          </p:nvSpPr>
          <p:spPr bwMode="black">
            <a:xfrm>
              <a:off x="4541" y="1521"/>
              <a:ext cx="185" cy="280"/>
            </a:xfrm>
            <a:custGeom>
              <a:avLst/>
              <a:gdLst>
                <a:gd name="T0" fmla="*/ 91 w 123"/>
                <a:gd name="T1" fmla="*/ 0 h 186"/>
                <a:gd name="T2" fmla="*/ 109 w 123"/>
                <a:gd name="T3" fmla="*/ 2 h 186"/>
                <a:gd name="T4" fmla="*/ 123 w 123"/>
                <a:gd name="T5" fmla="*/ 7 h 186"/>
                <a:gd name="T6" fmla="*/ 111 w 123"/>
                <a:gd name="T7" fmla="*/ 43 h 186"/>
                <a:gd name="T8" fmla="*/ 97 w 123"/>
                <a:gd name="T9" fmla="*/ 37 h 186"/>
                <a:gd name="T10" fmla="*/ 80 w 123"/>
                <a:gd name="T11" fmla="*/ 35 h 186"/>
                <a:gd name="T12" fmla="*/ 52 w 123"/>
                <a:gd name="T13" fmla="*/ 49 h 186"/>
                <a:gd name="T14" fmla="*/ 40 w 123"/>
                <a:gd name="T15" fmla="*/ 93 h 186"/>
                <a:gd name="T16" fmla="*/ 40 w 123"/>
                <a:gd name="T17" fmla="*/ 186 h 186"/>
                <a:gd name="T18" fmla="*/ 0 w 123"/>
                <a:gd name="T19" fmla="*/ 186 h 186"/>
                <a:gd name="T20" fmla="*/ 0 w 123"/>
                <a:gd name="T21" fmla="*/ 2 h 186"/>
                <a:gd name="T22" fmla="*/ 40 w 123"/>
                <a:gd name="T23" fmla="*/ 2 h 186"/>
                <a:gd name="T24" fmla="*/ 40 w 123"/>
                <a:gd name="T25" fmla="*/ 46 h 186"/>
                <a:gd name="T26" fmla="*/ 58 w 123"/>
                <a:gd name="T27" fmla="*/ 11 h 186"/>
                <a:gd name="T28" fmla="*/ 91 w 123"/>
                <a:gd name="T2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86" extrusionOk="0">
                  <a:moveTo>
                    <a:pt x="91" y="0"/>
                  </a:moveTo>
                  <a:cubicBezTo>
                    <a:pt x="98" y="0"/>
                    <a:pt x="103" y="0"/>
                    <a:pt x="109" y="2"/>
                  </a:cubicBezTo>
                  <a:cubicBezTo>
                    <a:pt x="114" y="3"/>
                    <a:pt x="118" y="5"/>
                    <a:pt x="123" y="7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07" y="40"/>
                    <a:pt x="102" y="38"/>
                    <a:pt x="97" y="37"/>
                  </a:cubicBezTo>
                  <a:cubicBezTo>
                    <a:pt x="92" y="36"/>
                    <a:pt x="86" y="35"/>
                    <a:pt x="80" y="35"/>
                  </a:cubicBezTo>
                  <a:cubicBezTo>
                    <a:pt x="69" y="35"/>
                    <a:pt x="59" y="40"/>
                    <a:pt x="52" y="49"/>
                  </a:cubicBezTo>
                  <a:cubicBezTo>
                    <a:pt x="44" y="59"/>
                    <a:pt x="40" y="73"/>
                    <a:pt x="40" y="93"/>
                  </a:cubicBezTo>
                  <a:cubicBezTo>
                    <a:pt x="40" y="186"/>
                    <a:pt x="40" y="186"/>
                    <a:pt x="4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4" y="31"/>
                    <a:pt x="50" y="19"/>
                    <a:pt x="58" y="11"/>
                  </a:cubicBezTo>
                  <a:cubicBezTo>
                    <a:pt x="67" y="3"/>
                    <a:pt x="77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4" name="Freeform 18"/>
            <p:cNvSpPr/>
            <p:nvPr userDrawn="1"/>
          </p:nvSpPr>
          <p:spPr bwMode="black">
            <a:xfrm>
              <a:off x="4744" y="1518"/>
              <a:ext cx="248" cy="289"/>
            </a:xfrm>
            <a:custGeom>
              <a:avLst/>
              <a:gdLst>
                <a:gd name="T0" fmla="*/ 0 w 165"/>
                <a:gd name="T1" fmla="*/ 155 h 192"/>
                <a:gd name="T2" fmla="*/ 29 w 165"/>
                <a:gd name="T3" fmla="*/ 128 h 192"/>
                <a:gd name="T4" fmla="*/ 54 w 165"/>
                <a:gd name="T5" fmla="*/ 151 h 192"/>
                <a:gd name="T6" fmla="*/ 90 w 165"/>
                <a:gd name="T7" fmla="*/ 158 h 192"/>
                <a:gd name="T8" fmla="*/ 118 w 165"/>
                <a:gd name="T9" fmla="*/ 150 h 192"/>
                <a:gd name="T10" fmla="*/ 126 w 165"/>
                <a:gd name="T11" fmla="*/ 133 h 192"/>
                <a:gd name="T12" fmla="*/ 121 w 165"/>
                <a:gd name="T13" fmla="*/ 121 h 192"/>
                <a:gd name="T14" fmla="*/ 108 w 165"/>
                <a:gd name="T15" fmla="*/ 115 h 192"/>
                <a:gd name="T16" fmla="*/ 88 w 165"/>
                <a:gd name="T17" fmla="*/ 110 h 192"/>
                <a:gd name="T18" fmla="*/ 64 w 165"/>
                <a:gd name="T19" fmla="*/ 107 h 192"/>
                <a:gd name="T20" fmla="*/ 23 w 165"/>
                <a:gd name="T21" fmla="*/ 92 h 192"/>
                <a:gd name="T22" fmla="*/ 7 w 165"/>
                <a:gd name="T23" fmla="*/ 57 h 192"/>
                <a:gd name="T24" fmla="*/ 26 w 165"/>
                <a:gd name="T25" fmla="*/ 17 h 192"/>
                <a:gd name="T26" fmla="*/ 79 w 165"/>
                <a:gd name="T27" fmla="*/ 0 h 192"/>
                <a:gd name="T28" fmla="*/ 128 w 165"/>
                <a:gd name="T29" fmla="*/ 9 h 192"/>
                <a:gd name="T30" fmla="*/ 165 w 165"/>
                <a:gd name="T31" fmla="*/ 38 h 192"/>
                <a:gd name="T32" fmla="*/ 135 w 165"/>
                <a:gd name="T33" fmla="*/ 64 h 192"/>
                <a:gd name="T34" fmla="*/ 110 w 165"/>
                <a:gd name="T35" fmla="*/ 41 h 192"/>
                <a:gd name="T36" fmla="*/ 77 w 165"/>
                <a:gd name="T37" fmla="*/ 33 h 192"/>
                <a:gd name="T38" fmla="*/ 50 w 165"/>
                <a:gd name="T39" fmla="*/ 41 h 192"/>
                <a:gd name="T40" fmla="*/ 41 w 165"/>
                <a:gd name="T41" fmla="*/ 58 h 192"/>
                <a:gd name="T42" fmla="*/ 56 w 165"/>
                <a:gd name="T43" fmla="*/ 75 h 192"/>
                <a:gd name="T44" fmla="*/ 94 w 165"/>
                <a:gd name="T45" fmla="*/ 82 h 192"/>
                <a:gd name="T46" fmla="*/ 120 w 165"/>
                <a:gd name="T47" fmla="*/ 87 h 192"/>
                <a:gd name="T48" fmla="*/ 141 w 165"/>
                <a:gd name="T49" fmla="*/ 96 h 192"/>
                <a:gd name="T50" fmla="*/ 156 w 165"/>
                <a:gd name="T51" fmla="*/ 110 h 192"/>
                <a:gd name="T52" fmla="*/ 162 w 165"/>
                <a:gd name="T53" fmla="*/ 133 h 192"/>
                <a:gd name="T54" fmla="*/ 142 w 165"/>
                <a:gd name="T55" fmla="*/ 175 h 192"/>
                <a:gd name="T56" fmla="*/ 89 w 165"/>
                <a:gd name="T57" fmla="*/ 192 h 192"/>
                <a:gd name="T58" fmla="*/ 35 w 165"/>
                <a:gd name="T59" fmla="*/ 182 h 192"/>
                <a:gd name="T60" fmla="*/ 0 w 165"/>
                <a:gd name="T61" fmla="*/ 15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5" h="192" extrusionOk="0">
                  <a:moveTo>
                    <a:pt x="0" y="155"/>
                  </a:moveTo>
                  <a:cubicBezTo>
                    <a:pt x="29" y="128"/>
                    <a:pt x="29" y="128"/>
                    <a:pt x="29" y="128"/>
                  </a:cubicBezTo>
                  <a:cubicBezTo>
                    <a:pt x="36" y="138"/>
                    <a:pt x="45" y="146"/>
                    <a:pt x="54" y="151"/>
                  </a:cubicBezTo>
                  <a:cubicBezTo>
                    <a:pt x="64" y="156"/>
                    <a:pt x="76" y="158"/>
                    <a:pt x="90" y="158"/>
                  </a:cubicBezTo>
                  <a:cubicBezTo>
                    <a:pt x="102" y="158"/>
                    <a:pt x="112" y="156"/>
                    <a:pt x="118" y="150"/>
                  </a:cubicBezTo>
                  <a:cubicBezTo>
                    <a:pt x="123" y="145"/>
                    <a:pt x="126" y="139"/>
                    <a:pt x="126" y="133"/>
                  </a:cubicBezTo>
                  <a:cubicBezTo>
                    <a:pt x="126" y="128"/>
                    <a:pt x="125" y="124"/>
                    <a:pt x="121" y="121"/>
                  </a:cubicBezTo>
                  <a:cubicBezTo>
                    <a:pt x="118" y="119"/>
                    <a:pt x="114" y="116"/>
                    <a:pt x="108" y="115"/>
                  </a:cubicBezTo>
                  <a:cubicBezTo>
                    <a:pt x="102" y="113"/>
                    <a:pt x="96" y="112"/>
                    <a:pt x="88" y="110"/>
                  </a:cubicBezTo>
                  <a:cubicBezTo>
                    <a:pt x="81" y="109"/>
                    <a:pt x="73" y="108"/>
                    <a:pt x="64" y="107"/>
                  </a:cubicBezTo>
                  <a:cubicBezTo>
                    <a:pt x="48" y="104"/>
                    <a:pt x="34" y="99"/>
                    <a:pt x="23" y="92"/>
                  </a:cubicBezTo>
                  <a:cubicBezTo>
                    <a:pt x="12" y="85"/>
                    <a:pt x="7" y="74"/>
                    <a:pt x="7" y="57"/>
                  </a:cubicBezTo>
                  <a:cubicBezTo>
                    <a:pt x="7" y="41"/>
                    <a:pt x="13" y="28"/>
                    <a:pt x="26" y="17"/>
                  </a:cubicBezTo>
                  <a:cubicBezTo>
                    <a:pt x="39" y="6"/>
                    <a:pt x="57" y="0"/>
                    <a:pt x="79" y="0"/>
                  </a:cubicBezTo>
                  <a:cubicBezTo>
                    <a:pt x="98" y="0"/>
                    <a:pt x="114" y="3"/>
                    <a:pt x="128" y="9"/>
                  </a:cubicBezTo>
                  <a:cubicBezTo>
                    <a:pt x="142" y="15"/>
                    <a:pt x="154" y="25"/>
                    <a:pt x="165" y="38"/>
                  </a:cubicBezTo>
                  <a:cubicBezTo>
                    <a:pt x="135" y="64"/>
                    <a:pt x="135" y="64"/>
                    <a:pt x="135" y="64"/>
                  </a:cubicBezTo>
                  <a:cubicBezTo>
                    <a:pt x="128" y="54"/>
                    <a:pt x="119" y="46"/>
                    <a:pt x="110" y="41"/>
                  </a:cubicBezTo>
                  <a:cubicBezTo>
                    <a:pt x="101" y="36"/>
                    <a:pt x="90" y="33"/>
                    <a:pt x="77" y="33"/>
                  </a:cubicBezTo>
                  <a:cubicBezTo>
                    <a:pt x="64" y="33"/>
                    <a:pt x="55" y="36"/>
                    <a:pt x="50" y="41"/>
                  </a:cubicBezTo>
                  <a:cubicBezTo>
                    <a:pt x="44" y="46"/>
                    <a:pt x="41" y="51"/>
                    <a:pt x="41" y="58"/>
                  </a:cubicBezTo>
                  <a:cubicBezTo>
                    <a:pt x="41" y="66"/>
                    <a:pt x="46" y="72"/>
                    <a:pt x="56" y="75"/>
                  </a:cubicBezTo>
                  <a:cubicBezTo>
                    <a:pt x="66" y="78"/>
                    <a:pt x="78" y="80"/>
                    <a:pt x="94" y="82"/>
                  </a:cubicBezTo>
                  <a:cubicBezTo>
                    <a:pt x="103" y="84"/>
                    <a:pt x="111" y="85"/>
                    <a:pt x="120" y="87"/>
                  </a:cubicBezTo>
                  <a:cubicBezTo>
                    <a:pt x="128" y="89"/>
                    <a:pt x="135" y="92"/>
                    <a:pt x="141" y="96"/>
                  </a:cubicBezTo>
                  <a:cubicBezTo>
                    <a:pt x="147" y="99"/>
                    <a:pt x="152" y="104"/>
                    <a:pt x="156" y="110"/>
                  </a:cubicBezTo>
                  <a:cubicBezTo>
                    <a:pt x="160" y="116"/>
                    <a:pt x="162" y="124"/>
                    <a:pt x="162" y="133"/>
                  </a:cubicBezTo>
                  <a:cubicBezTo>
                    <a:pt x="162" y="150"/>
                    <a:pt x="155" y="164"/>
                    <a:pt x="142" y="175"/>
                  </a:cubicBezTo>
                  <a:cubicBezTo>
                    <a:pt x="129" y="186"/>
                    <a:pt x="111" y="192"/>
                    <a:pt x="89" y="192"/>
                  </a:cubicBezTo>
                  <a:cubicBezTo>
                    <a:pt x="68" y="192"/>
                    <a:pt x="50" y="188"/>
                    <a:pt x="35" y="182"/>
                  </a:cubicBezTo>
                  <a:cubicBezTo>
                    <a:pt x="21" y="175"/>
                    <a:pt x="9" y="166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5" name="Freeform 19"/>
            <p:cNvSpPr>
              <a:spLocks noEditPoints="1"/>
            </p:cNvSpPr>
            <p:nvPr userDrawn="1"/>
          </p:nvSpPr>
          <p:spPr bwMode="black">
            <a:xfrm>
              <a:off x="5040" y="1404"/>
              <a:ext cx="77" cy="396"/>
            </a:xfrm>
            <a:custGeom>
              <a:avLst/>
              <a:gdLst>
                <a:gd name="T0" fmla="*/ 0 w 51"/>
                <a:gd name="T1" fmla="*/ 27 h 264"/>
                <a:gd name="T2" fmla="*/ 6 w 51"/>
                <a:gd name="T3" fmla="*/ 8 h 264"/>
                <a:gd name="T4" fmla="*/ 25 w 51"/>
                <a:gd name="T5" fmla="*/ 0 h 264"/>
                <a:gd name="T6" fmla="*/ 44 w 51"/>
                <a:gd name="T7" fmla="*/ 8 h 264"/>
                <a:gd name="T8" fmla="*/ 51 w 51"/>
                <a:gd name="T9" fmla="*/ 27 h 264"/>
                <a:gd name="T10" fmla="*/ 44 w 51"/>
                <a:gd name="T11" fmla="*/ 45 h 264"/>
                <a:gd name="T12" fmla="*/ 25 w 51"/>
                <a:gd name="T13" fmla="*/ 52 h 264"/>
                <a:gd name="T14" fmla="*/ 6 w 51"/>
                <a:gd name="T15" fmla="*/ 45 h 264"/>
                <a:gd name="T16" fmla="*/ 0 w 51"/>
                <a:gd name="T17" fmla="*/ 27 h 264"/>
                <a:gd name="T18" fmla="*/ 44 w 51"/>
                <a:gd name="T19" fmla="*/ 80 h 264"/>
                <a:gd name="T20" fmla="*/ 44 w 51"/>
                <a:gd name="T21" fmla="*/ 264 h 264"/>
                <a:gd name="T22" fmla="*/ 4 w 51"/>
                <a:gd name="T23" fmla="*/ 264 h 264"/>
                <a:gd name="T24" fmla="*/ 4 w 51"/>
                <a:gd name="T25" fmla="*/ 80 h 264"/>
                <a:gd name="T26" fmla="*/ 44 w 51"/>
                <a:gd name="T27" fmla="*/ 8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264" extrusionOk="0">
                  <a:moveTo>
                    <a:pt x="0" y="27"/>
                  </a:moveTo>
                  <a:cubicBezTo>
                    <a:pt x="0" y="19"/>
                    <a:pt x="2" y="13"/>
                    <a:pt x="6" y="8"/>
                  </a:cubicBezTo>
                  <a:cubicBezTo>
                    <a:pt x="11" y="3"/>
                    <a:pt x="17" y="0"/>
                    <a:pt x="25" y="0"/>
                  </a:cubicBezTo>
                  <a:cubicBezTo>
                    <a:pt x="34" y="0"/>
                    <a:pt x="40" y="3"/>
                    <a:pt x="44" y="8"/>
                  </a:cubicBezTo>
                  <a:cubicBezTo>
                    <a:pt x="49" y="13"/>
                    <a:pt x="51" y="19"/>
                    <a:pt x="51" y="27"/>
                  </a:cubicBezTo>
                  <a:cubicBezTo>
                    <a:pt x="51" y="34"/>
                    <a:pt x="49" y="40"/>
                    <a:pt x="44" y="45"/>
                  </a:cubicBezTo>
                  <a:cubicBezTo>
                    <a:pt x="40" y="50"/>
                    <a:pt x="34" y="52"/>
                    <a:pt x="25" y="52"/>
                  </a:cubicBezTo>
                  <a:cubicBezTo>
                    <a:pt x="17" y="52"/>
                    <a:pt x="11" y="50"/>
                    <a:pt x="6" y="45"/>
                  </a:cubicBezTo>
                  <a:cubicBezTo>
                    <a:pt x="2" y="40"/>
                    <a:pt x="0" y="34"/>
                    <a:pt x="0" y="27"/>
                  </a:cubicBezTo>
                  <a:close/>
                  <a:moveTo>
                    <a:pt x="44" y="80"/>
                  </a:moveTo>
                  <a:cubicBezTo>
                    <a:pt x="44" y="264"/>
                    <a:pt x="44" y="264"/>
                    <a:pt x="4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80"/>
                    <a:pt x="4" y="80"/>
                    <a:pt x="4" y="80"/>
                  </a:cubicBezTo>
                  <a:lnTo>
                    <a:pt x="44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6" name="Freeform 20"/>
            <p:cNvSpPr/>
            <p:nvPr userDrawn="1"/>
          </p:nvSpPr>
          <p:spPr bwMode="black">
            <a:xfrm>
              <a:off x="5159" y="1421"/>
              <a:ext cx="196" cy="384"/>
            </a:xfrm>
            <a:custGeom>
              <a:avLst/>
              <a:gdLst>
                <a:gd name="T0" fmla="*/ 131 w 131"/>
                <a:gd name="T1" fmla="*/ 217 h 256"/>
                <a:gd name="T2" fmla="*/ 131 w 131"/>
                <a:gd name="T3" fmla="*/ 249 h 256"/>
                <a:gd name="T4" fmla="*/ 116 w 131"/>
                <a:gd name="T5" fmla="*/ 254 h 256"/>
                <a:gd name="T6" fmla="*/ 98 w 131"/>
                <a:gd name="T7" fmla="*/ 256 h 256"/>
                <a:gd name="T8" fmla="*/ 55 w 131"/>
                <a:gd name="T9" fmla="*/ 241 h 256"/>
                <a:gd name="T10" fmla="*/ 42 w 131"/>
                <a:gd name="T11" fmla="*/ 194 h 256"/>
                <a:gd name="T12" fmla="*/ 42 w 131"/>
                <a:gd name="T13" fmla="*/ 102 h 256"/>
                <a:gd name="T14" fmla="*/ 0 w 131"/>
                <a:gd name="T15" fmla="*/ 102 h 256"/>
                <a:gd name="T16" fmla="*/ 0 w 131"/>
                <a:gd name="T17" fmla="*/ 69 h 256"/>
                <a:gd name="T18" fmla="*/ 42 w 131"/>
                <a:gd name="T19" fmla="*/ 69 h 256"/>
                <a:gd name="T20" fmla="*/ 42 w 131"/>
                <a:gd name="T21" fmla="*/ 22 h 256"/>
                <a:gd name="T22" fmla="*/ 79 w 131"/>
                <a:gd name="T23" fmla="*/ 0 h 256"/>
                <a:gd name="T24" fmla="*/ 79 w 131"/>
                <a:gd name="T25" fmla="*/ 69 h 256"/>
                <a:gd name="T26" fmla="*/ 131 w 131"/>
                <a:gd name="T27" fmla="*/ 69 h 256"/>
                <a:gd name="T28" fmla="*/ 131 w 131"/>
                <a:gd name="T29" fmla="*/ 102 h 256"/>
                <a:gd name="T30" fmla="*/ 79 w 131"/>
                <a:gd name="T31" fmla="*/ 102 h 256"/>
                <a:gd name="T32" fmla="*/ 79 w 131"/>
                <a:gd name="T33" fmla="*/ 190 h 256"/>
                <a:gd name="T34" fmla="*/ 86 w 131"/>
                <a:gd name="T35" fmla="*/ 215 h 256"/>
                <a:gd name="T36" fmla="*/ 107 w 131"/>
                <a:gd name="T37" fmla="*/ 222 h 256"/>
                <a:gd name="T38" fmla="*/ 119 w 131"/>
                <a:gd name="T39" fmla="*/ 221 h 256"/>
                <a:gd name="T40" fmla="*/ 131 w 131"/>
                <a:gd name="T41" fmla="*/ 21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256" extrusionOk="0">
                  <a:moveTo>
                    <a:pt x="131" y="217"/>
                  </a:moveTo>
                  <a:cubicBezTo>
                    <a:pt x="131" y="249"/>
                    <a:pt x="131" y="249"/>
                    <a:pt x="131" y="249"/>
                  </a:cubicBezTo>
                  <a:cubicBezTo>
                    <a:pt x="126" y="251"/>
                    <a:pt x="121" y="253"/>
                    <a:pt x="116" y="254"/>
                  </a:cubicBezTo>
                  <a:cubicBezTo>
                    <a:pt x="110" y="256"/>
                    <a:pt x="104" y="256"/>
                    <a:pt x="98" y="256"/>
                  </a:cubicBezTo>
                  <a:cubicBezTo>
                    <a:pt x="78" y="256"/>
                    <a:pt x="64" y="251"/>
                    <a:pt x="55" y="241"/>
                  </a:cubicBezTo>
                  <a:cubicBezTo>
                    <a:pt x="46" y="230"/>
                    <a:pt x="42" y="215"/>
                    <a:pt x="42" y="19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90"/>
                    <a:pt x="79" y="190"/>
                    <a:pt x="79" y="190"/>
                  </a:cubicBezTo>
                  <a:cubicBezTo>
                    <a:pt x="79" y="202"/>
                    <a:pt x="82" y="210"/>
                    <a:pt x="86" y="215"/>
                  </a:cubicBezTo>
                  <a:cubicBezTo>
                    <a:pt x="91" y="220"/>
                    <a:pt x="98" y="222"/>
                    <a:pt x="107" y="222"/>
                  </a:cubicBezTo>
                  <a:cubicBezTo>
                    <a:pt x="112" y="222"/>
                    <a:pt x="116" y="222"/>
                    <a:pt x="119" y="221"/>
                  </a:cubicBezTo>
                  <a:cubicBezTo>
                    <a:pt x="123" y="220"/>
                    <a:pt x="127" y="219"/>
                    <a:pt x="131" y="2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7" name="Freeform 21"/>
            <p:cNvSpPr>
              <a:spLocks noEditPoints="1"/>
            </p:cNvSpPr>
            <p:nvPr userDrawn="1"/>
          </p:nvSpPr>
          <p:spPr bwMode="black">
            <a:xfrm>
              <a:off x="5387" y="1388"/>
              <a:ext cx="273" cy="417"/>
            </a:xfrm>
            <a:custGeom>
              <a:avLst/>
              <a:gdLst>
                <a:gd name="T0" fmla="*/ 177 w 182"/>
                <a:gd name="T1" fmla="*/ 234 h 278"/>
                <a:gd name="T2" fmla="*/ 146 w 182"/>
                <a:gd name="T3" fmla="*/ 266 h 278"/>
                <a:gd name="T4" fmla="*/ 95 w 182"/>
                <a:gd name="T5" fmla="*/ 278 h 278"/>
                <a:gd name="T6" fmla="*/ 54 w 182"/>
                <a:gd name="T7" fmla="*/ 271 h 278"/>
                <a:gd name="T8" fmla="*/ 24 w 182"/>
                <a:gd name="T9" fmla="*/ 251 h 278"/>
                <a:gd name="T10" fmla="*/ 6 w 182"/>
                <a:gd name="T11" fmla="*/ 221 h 278"/>
                <a:gd name="T12" fmla="*/ 0 w 182"/>
                <a:gd name="T13" fmla="*/ 184 h 278"/>
                <a:gd name="T14" fmla="*/ 6 w 182"/>
                <a:gd name="T15" fmla="*/ 147 h 278"/>
                <a:gd name="T16" fmla="*/ 25 w 182"/>
                <a:gd name="T17" fmla="*/ 116 h 278"/>
                <a:gd name="T18" fmla="*/ 54 w 182"/>
                <a:gd name="T19" fmla="*/ 95 h 278"/>
                <a:gd name="T20" fmla="*/ 94 w 182"/>
                <a:gd name="T21" fmla="*/ 88 h 278"/>
                <a:gd name="T22" fmla="*/ 133 w 182"/>
                <a:gd name="T23" fmla="*/ 95 h 278"/>
                <a:gd name="T24" fmla="*/ 160 w 182"/>
                <a:gd name="T25" fmla="*/ 115 h 278"/>
                <a:gd name="T26" fmla="*/ 176 w 182"/>
                <a:gd name="T27" fmla="*/ 144 h 278"/>
                <a:gd name="T28" fmla="*/ 182 w 182"/>
                <a:gd name="T29" fmla="*/ 180 h 278"/>
                <a:gd name="T30" fmla="*/ 182 w 182"/>
                <a:gd name="T31" fmla="*/ 194 h 278"/>
                <a:gd name="T32" fmla="*/ 38 w 182"/>
                <a:gd name="T33" fmla="*/ 194 h 278"/>
                <a:gd name="T34" fmla="*/ 55 w 182"/>
                <a:gd name="T35" fmla="*/ 231 h 278"/>
                <a:gd name="T36" fmla="*/ 95 w 182"/>
                <a:gd name="T37" fmla="*/ 245 h 278"/>
                <a:gd name="T38" fmla="*/ 124 w 182"/>
                <a:gd name="T39" fmla="*/ 237 h 278"/>
                <a:gd name="T40" fmla="*/ 144 w 182"/>
                <a:gd name="T41" fmla="*/ 216 h 278"/>
                <a:gd name="T42" fmla="*/ 177 w 182"/>
                <a:gd name="T43" fmla="*/ 234 h 278"/>
                <a:gd name="T44" fmla="*/ 94 w 182"/>
                <a:gd name="T45" fmla="*/ 120 h 278"/>
                <a:gd name="T46" fmla="*/ 56 w 182"/>
                <a:gd name="T47" fmla="*/ 133 h 278"/>
                <a:gd name="T48" fmla="*/ 39 w 182"/>
                <a:gd name="T49" fmla="*/ 169 h 278"/>
                <a:gd name="T50" fmla="*/ 143 w 182"/>
                <a:gd name="T51" fmla="*/ 169 h 278"/>
                <a:gd name="T52" fmla="*/ 130 w 182"/>
                <a:gd name="T53" fmla="*/ 134 h 278"/>
                <a:gd name="T54" fmla="*/ 94 w 182"/>
                <a:gd name="T55" fmla="*/ 120 h 278"/>
                <a:gd name="T56" fmla="*/ 88 w 182"/>
                <a:gd name="T57" fmla="*/ 74 h 278"/>
                <a:gd name="T58" fmla="*/ 73 w 182"/>
                <a:gd name="T59" fmla="*/ 59 h 278"/>
                <a:gd name="T60" fmla="*/ 127 w 182"/>
                <a:gd name="T61" fmla="*/ 0 h 278"/>
                <a:gd name="T62" fmla="*/ 147 w 182"/>
                <a:gd name="T63" fmla="*/ 18 h 278"/>
                <a:gd name="T64" fmla="*/ 88 w 182"/>
                <a:gd name="T65" fmla="*/ 7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2" h="278" extrusionOk="0">
                  <a:moveTo>
                    <a:pt x="177" y="234"/>
                  </a:moveTo>
                  <a:cubicBezTo>
                    <a:pt x="170" y="247"/>
                    <a:pt x="159" y="257"/>
                    <a:pt x="146" y="266"/>
                  </a:cubicBezTo>
                  <a:cubicBezTo>
                    <a:pt x="132" y="274"/>
                    <a:pt x="116" y="278"/>
                    <a:pt x="95" y="278"/>
                  </a:cubicBezTo>
                  <a:cubicBezTo>
                    <a:pt x="79" y="278"/>
                    <a:pt x="66" y="276"/>
                    <a:pt x="54" y="271"/>
                  </a:cubicBezTo>
                  <a:cubicBezTo>
                    <a:pt x="42" y="266"/>
                    <a:pt x="32" y="260"/>
                    <a:pt x="24" y="251"/>
                  </a:cubicBezTo>
                  <a:cubicBezTo>
                    <a:pt x="16" y="243"/>
                    <a:pt x="10" y="233"/>
                    <a:pt x="6" y="221"/>
                  </a:cubicBezTo>
                  <a:cubicBezTo>
                    <a:pt x="2" y="210"/>
                    <a:pt x="0" y="197"/>
                    <a:pt x="0" y="184"/>
                  </a:cubicBezTo>
                  <a:cubicBezTo>
                    <a:pt x="0" y="171"/>
                    <a:pt x="2" y="159"/>
                    <a:pt x="6" y="147"/>
                  </a:cubicBezTo>
                  <a:cubicBezTo>
                    <a:pt x="11" y="135"/>
                    <a:pt x="17" y="125"/>
                    <a:pt x="25" y="116"/>
                  </a:cubicBezTo>
                  <a:cubicBezTo>
                    <a:pt x="33" y="107"/>
                    <a:pt x="43" y="100"/>
                    <a:pt x="54" y="95"/>
                  </a:cubicBezTo>
                  <a:cubicBezTo>
                    <a:pt x="66" y="90"/>
                    <a:pt x="79" y="88"/>
                    <a:pt x="94" y="88"/>
                  </a:cubicBezTo>
                  <a:cubicBezTo>
                    <a:pt x="109" y="88"/>
                    <a:pt x="122" y="90"/>
                    <a:pt x="133" y="95"/>
                  </a:cubicBezTo>
                  <a:cubicBezTo>
                    <a:pt x="144" y="100"/>
                    <a:pt x="153" y="107"/>
                    <a:pt x="160" y="115"/>
                  </a:cubicBezTo>
                  <a:cubicBezTo>
                    <a:pt x="167" y="123"/>
                    <a:pt x="173" y="133"/>
                    <a:pt x="176" y="144"/>
                  </a:cubicBezTo>
                  <a:cubicBezTo>
                    <a:pt x="180" y="156"/>
                    <a:pt x="182" y="168"/>
                    <a:pt x="182" y="180"/>
                  </a:cubicBezTo>
                  <a:cubicBezTo>
                    <a:pt x="182" y="194"/>
                    <a:pt x="182" y="194"/>
                    <a:pt x="182" y="194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40" y="210"/>
                    <a:pt x="45" y="222"/>
                    <a:pt x="55" y="231"/>
                  </a:cubicBezTo>
                  <a:cubicBezTo>
                    <a:pt x="64" y="240"/>
                    <a:pt x="77" y="245"/>
                    <a:pt x="95" y="245"/>
                  </a:cubicBezTo>
                  <a:cubicBezTo>
                    <a:pt x="107" y="245"/>
                    <a:pt x="117" y="243"/>
                    <a:pt x="124" y="237"/>
                  </a:cubicBezTo>
                  <a:cubicBezTo>
                    <a:pt x="132" y="232"/>
                    <a:pt x="139" y="225"/>
                    <a:pt x="144" y="216"/>
                  </a:cubicBezTo>
                  <a:lnTo>
                    <a:pt x="177" y="234"/>
                  </a:lnTo>
                  <a:close/>
                  <a:moveTo>
                    <a:pt x="94" y="120"/>
                  </a:moveTo>
                  <a:cubicBezTo>
                    <a:pt x="78" y="120"/>
                    <a:pt x="66" y="125"/>
                    <a:pt x="56" y="133"/>
                  </a:cubicBezTo>
                  <a:cubicBezTo>
                    <a:pt x="47" y="142"/>
                    <a:pt x="41" y="154"/>
                    <a:pt x="39" y="169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2" y="155"/>
                    <a:pt x="138" y="143"/>
                    <a:pt x="130" y="134"/>
                  </a:cubicBezTo>
                  <a:cubicBezTo>
                    <a:pt x="122" y="125"/>
                    <a:pt x="110" y="120"/>
                    <a:pt x="94" y="120"/>
                  </a:cubicBezTo>
                  <a:close/>
                  <a:moveTo>
                    <a:pt x="88" y="74"/>
                  </a:moveTo>
                  <a:cubicBezTo>
                    <a:pt x="73" y="59"/>
                    <a:pt x="73" y="59"/>
                    <a:pt x="73" y="5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7" y="18"/>
                    <a:pt x="147" y="18"/>
                    <a:pt x="147" y="18"/>
                  </a:cubicBezTo>
                  <a:lnTo>
                    <a:pt x="88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8" name="Freeform 22"/>
            <p:cNvSpPr/>
            <p:nvPr userDrawn="1"/>
          </p:nvSpPr>
          <p:spPr bwMode="black">
            <a:xfrm>
              <a:off x="2367" y="939"/>
              <a:ext cx="473" cy="360"/>
            </a:xfrm>
            <a:custGeom>
              <a:avLst/>
              <a:gdLst>
                <a:gd name="T0" fmla="*/ 473 w 473"/>
                <a:gd name="T1" fmla="*/ 360 h 360"/>
                <a:gd name="T2" fmla="*/ 473 w 473"/>
                <a:gd name="T3" fmla="*/ 0 h 360"/>
                <a:gd name="T4" fmla="*/ 308 w 473"/>
                <a:gd name="T5" fmla="*/ 0 h 360"/>
                <a:gd name="T6" fmla="*/ 308 w 473"/>
                <a:gd name="T7" fmla="*/ 244 h 360"/>
                <a:gd name="T8" fmla="*/ 184 w 473"/>
                <a:gd name="T9" fmla="*/ 0 h 360"/>
                <a:gd name="T10" fmla="*/ 0 w 473"/>
                <a:gd name="T11" fmla="*/ 0 h 360"/>
                <a:gd name="T12" fmla="*/ 186 w 473"/>
                <a:gd name="T13" fmla="*/ 360 h 360"/>
                <a:gd name="T14" fmla="*/ 473 w 473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0" extrusionOk="0">
                  <a:moveTo>
                    <a:pt x="473" y="360"/>
                  </a:moveTo>
                  <a:lnTo>
                    <a:pt x="473" y="0"/>
                  </a:lnTo>
                  <a:lnTo>
                    <a:pt x="308" y="0"/>
                  </a:lnTo>
                  <a:lnTo>
                    <a:pt x="308" y="244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186" y="360"/>
                  </a:lnTo>
                  <a:lnTo>
                    <a:pt x="473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9" name="Rectangle 23"/>
            <p:cNvSpPr>
              <a:spLocks noChangeArrowheads="1"/>
            </p:cNvSpPr>
            <p:nvPr userDrawn="1"/>
          </p:nvSpPr>
          <p:spPr bwMode="black">
            <a:xfrm>
              <a:off x="2131" y="939"/>
              <a:ext cx="173" cy="3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1425550">
        <a:lnSpc>
          <a:spcPct val="90000"/>
        </a:lnSpc>
        <a:spcBef>
          <a:spcPts val="0"/>
        </a:spcBef>
        <a:buNone/>
        <a:defRPr sz="5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1425550">
        <a:lnSpc>
          <a:spcPct val="90000"/>
        </a:lnSpc>
        <a:spcBef>
          <a:spcPts val="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266700" algn="l" defTabSz="1425550">
        <a:lnSpc>
          <a:spcPct val="90000"/>
        </a:lnSpc>
        <a:spcBef>
          <a:spcPts val="0"/>
        </a:spcBef>
        <a:buFont typeface="Courier New"/>
        <a:buChar char="o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450975" indent="-457200" algn="l" defTabSz="1425550">
        <a:lnSpc>
          <a:spcPct val="90000"/>
        </a:lnSpc>
        <a:spcBef>
          <a:spcPts val="0"/>
        </a:spcBef>
        <a:buFont typeface="Source Sans Pro"/>
        <a:buChar char="‒"/>
        <a:defRPr sz="2000" u="none">
          <a:solidFill>
            <a:schemeClr val="tx1"/>
          </a:solidFill>
          <a:latin typeface="+mn-lt"/>
          <a:ea typeface="+mn-ea"/>
          <a:cs typeface="+mn-cs"/>
        </a:defRPr>
      </a:lvl3pPr>
      <a:lvl4pPr marL="2595525" indent="-457200" algn="l" defTabSz="1425550">
        <a:lnSpc>
          <a:spcPct val="90000"/>
        </a:lnSpc>
        <a:spcBef>
          <a:spcPts val="780"/>
        </a:spcBef>
        <a:buFont typeface="Source Sans Pro"/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e.univ-nantes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 bwMode="black">
          <a:xfrm>
            <a:off x="862198" y="2642693"/>
            <a:ext cx="11330240" cy="1384995"/>
          </a:xfrm>
        </p:spPr>
        <p:txBody>
          <a:bodyPr/>
          <a:lstStyle/>
          <a:p>
            <a:pPr>
              <a:defRPr/>
            </a:pPr>
            <a:r>
              <a:rPr lang="fr-FR" dirty="0"/>
              <a:t>E-Sup Stage</a:t>
            </a:r>
            <a:endParaRPr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2"/>
          </p:nvPr>
        </p:nvSpPr>
        <p:spPr bwMode="black">
          <a:xfrm>
            <a:off x="903379" y="5129882"/>
            <a:ext cx="11315169" cy="609398"/>
          </a:xfrm>
        </p:spPr>
        <p:txBody>
          <a:bodyPr/>
          <a:lstStyle/>
          <a:p>
            <a:pPr>
              <a:defRPr/>
            </a:pPr>
            <a:r>
              <a:rPr lang="fr-FR" dirty="0"/>
              <a:t>Guide de prise en mains « pas-à-pas »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5E0031-D4BF-40FC-A20A-67296444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10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BC8031-8C9E-4F85-9A6E-5B6236A49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4"/>
            <a:ext cx="14255750" cy="68234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E9E6A28-6C49-4BD3-88AB-1EB73050797F}"/>
              </a:ext>
            </a:extLst>
          </p:cNvPr>
          <p:cNvSpPr txBox="1"/>
          <p:nvPr/>
        </p:nvSpPr>
        <p:spPr>
          <a:xfrm>
            <a:off x="431130" y="9018314"/>
            <a:ext cx="1336145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Sélectionnez votre tuteur / tutrice ou renseignez son nom si nécessaire en cliquant sur « Créez un nouveau tuteur ».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7AC9AB-AA03-416D-9DAB-C4B179D23F24}"/>
              </a:ext>
            </a:extLst>
          </p:cNvPr>
          <p:cNvSpPr/>
          <p:nvPr/>
        </p:nvSpPr>
        <p:spPr bwMode="auto">
          <a:xfrm>
            <a:off x="1871291" y="1601490"/>
            <a:ext cx="3744416" cy="259228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9092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AAF03B-5F88-4867-A49D-7989D83F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B6A860-8A0B-4D9A-815A-619086A07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4"/>
            <a:ext cx="14255750" cy="68234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8CA4B86-F3B2-4B98-8121-70E87008B0D0}"/>
              </a:ext>
            </a:extLst>
          </p:cNvPr>
          <p:cNvSpPr txBox="1"/>
          <p:nvPr/>
        </p:nvSpPr>
        <p:spPr>
          <a:xfrm>
            <a:off x="431131" y="8442250"/>
            <a:ext cx="1336145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Vérifiez les informations relatives à votre tuteur / tutrice. En cas de doute, sollicitez tous les informations nécessaires auprès de votre établissement d’accueil avant de compléter ce formulaire.</a:t>
            </a:r>
          </a:p>
          <a:p>
            <a:r>
              <a:rPr lang="fr-FR" dirty="0"/>
              <a:t>Puis passez à l’onglet suivant en cliquant sur « Stage ».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FADEA3-C080-4BFC-B9F5-06DA92B72DF3}"/>
              </a:ext>
            </a:extLst>
          </p:cNvPr>
          <p:cNvSpPr/>
          <p:nvPr/>
        </p:nvSpPr>
        <p:spPr bwMode="auto">
          <a:xfrm>
            <a:off x="5471691" y="1025426"/>
            <a:ext cx="864096" cy="5040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2D73C8-5FAF-4FCE-8D3D-B5304482A042}"/>
              </a:ext>
            </a:extLst>
          </p:cNvPr>
          <p:cNvSpPr/>
          <p:nvPr/>
        </p:nvSpPr>
        <p:spPr bwMode="auto">
          <a:xfrm>
            <a:off x="1799283" y="2177554"/>
            <a:ext cx="5112568" cy="20882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08A8F55-1113-49DB-B3ED-8295788751CC}"/>
              </a:ext>
            </a:extLst>
          </p:cNvPr>
          <p:cNvSpPr txBox="1"/>
          <p:nvPr/>
        </p:nvSpPr>
        <p:spPr>
          <a:xfrm>
            <a:off x="1410629" y="2033538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AA47D8-24AA-4F36-ABF9-D13C1B0D02EB}"/>
              </a:ext>
            </a:extLst>
          </p:cNvPr>
          <p:cNvSpPr txBox="1"/>
          <p:nvPr/>
        </p:nvSpPr>
        <p:spPr>
          <a:xfrm>
            <a:off x="5097871" y="502206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10970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F9D96F-B4E3-4E42-BE29-91545165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12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3D720C-CE30-4DF2-8442-7C4F1DF8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" y="13276"/>
            <a:ext cx="10868154" cy="93796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58AFB10-5003-4152-A10A-1700E0582B37}"/>
              </a:ext>
            </a:extLst>
          </p:cNvPr>
          <p:cNvSpPr txBox="1"/>
          <p:nvPr/>
        </p:nvSpPr>
        <p:spPr>
          <a:xfrm>
            <a:off x="10728275" y="6239033"/>
            <a:ext cx="3064309" cy="31393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Complétez l’ensemble des informations relatives à votre stage. En cas de doute, sollicitez tous les informations nécessaires auprès de votre établissement d’accueil avant de compléter ce formulaire.</a:t>
            </a:r>
          </a:p>
          <a:p>
            <a:pPr algn="just"/>
            <a:r>
              <a:rPr lang="fr-FR" dirty="0"/>
              <a:t>Puis passez à l’onglet suivant en cliquant sur « Enseignant référent ».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CED43C-CA9C-404E-BD33-92B585EF4B97}"/>
              </a:ext>
            </a:extLst>
          </p:cNvPr>
          <p:cNvSpPr/>
          <p:nvPr/>
        </p:nvSpPr>
        <p:spPr bwMode="auto">
          <a:xfrm>
            <a:off x="6477" y="42414"/>
            <a:ext cx="10649790" cy="911991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1213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E555104-08B1-42CF-89E4-67A5A104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13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C0F159-FFA9-4A4A-A4B1-F1DD8B9A2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55750" cy="68234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3BC4796-BAE4-4136-AAE6-83CD1396DC81}"/>
              </a:ext>
            </a:extLst>
          </p:cNvPr>
          <p:cNvSpPr txBox="1"/>
          <p:nvPr/>
        </p:nvSpPr>
        <p:spPr>
          <a:xfrm>
            <a:off x="431131" y="8730282"/>
            <a:ext cx="1336145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Sélectionnez votre enseignant référent / enseignante référente.</a:t>
            </a:r>
          </a:p>
          <a:p>
            <a:r>
              <a:rPr lang="fr-FR" dirty="0"/>
              <a:t>Puis passez à l’onglet suivant en cliquant sur « Signataire ».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23DEFC-6AEA-43D9-9935-DA7611841580}"/>
              </a:ext>
            </a:extLst>
          </p:cNvPr>
          <p:cNvSpPr/>
          <p:nvPr/>
        </p:nvSpPr>
        <p:spPr bwMode="auto">
          <a:xfrm>
            <a:off x="7415907" y="1025426"/>
            <a:ext cx="648072" cy="5040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EB7882-6670-4FC5-B50A-FB99EA9D9B42}"/>
              </a:ext>
            </a:extLst>
          </p:cNvPr>
          <p:cNvSpPr/>
          <p:nvPr/>
        </p:nvSpPr>
        <p:spPr bwMode="auto">
          <a:xfrm>
            <a:off x="1871291" y="2177554"/>
            <a:ext cx="4680520" cy="12241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A517D0-E0EB-4F31-B55E-AE03E49A4B16}"/>
              </a:ext>
            </a:extLst>
          </p:cNvPr>
          <p:cNvSpPr txBox="1"/>
          <p:nvPr/>
        </p:nvSpPr>
        <p:spPr>
          <a:xfrm>
            <a:off x="1367235" y="2890475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DD7A9C-233D-4882-91AD-3FCF28DE0369}"/>
              </a:ext>
            </a:extLst>
          </p:cNvPr>
          <p:cNvSpPr txBox="1"/>
          <p:nvPr/>
        </p:nvSpPr>
        <p:spPr>
          <a:xfrm>
            <a:off x="7877069" y="1513356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98578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F23684-34F0-42A1-9E59-2F30D86C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14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32D488-4E04-4736-95A1-D5B1E06A6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55750" cy="682345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595D85D-3969-4A70-A9CC-19AB3EBE19DA}"/>
              </a:ext>
            </a:extLst>
          </p:cNvPr>
          <p:cNvSpPr txBox="1"/>
          <p:nvPr/>
        </p:nvSpPr>
        <p:spPr>
          <a:xfrm>
            <a:off x="431131" y="7578154"/>
            <a:ext cx="13361453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Sélectionnez le service représentant l’établissement où vous réalisez votre stage chargé de la signature de votre convention (ex : ressources humaines, marketing, secrétariat de direction…).</a:t>
            </a:r>
          </a:p>
          <a:p>
            <a:pPr algn="just"/>
            <a:r>
              <a:rPr lang="fr-FR" dirty="0"/>
              <a:t>Puis, au sein de ce service, sélectionnez un signataire existant ou bien renseignez un nouveau signataire en cliquant sur « Créez un nouveau signataire ». En cas de doute, sollicitez tous les informations nécessaires auprès de l’établissement d’accueil où vous réalisez votre stage avant de compléter ce formulaire.</a:t>
            </a:r>
          </a:p>
          <a:p>
            <a:pPr algn="just"/>
            <a:r>
              <a:rPr lang="fr-FR" dirty="0"/>
              <a:t>Puis passez à l’onglet suivant en cliquant sur « Récapitulatif ».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617D14-B436-4A61-AD30-B87615809613}"/>
              </a:ext>
            </a:extLst>
          </p:cNvPr>
          <p:cNvSpPr/>
          <p:nvPr/>
        </p:nvSpPr>
        <p:spPr bwMode="auto">
          <a:xfrm>
            <a:off x="1871291" y="2105546"/>
            <a:ext cx="12241360" cy="43204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29F6A0-3236-4FA7-9D42-96E8852976A1}"/>
              </a:ext>
            </a:extLst>
          </p:cNvPr>
          <p:cNvSpPr/>
          <p:nvPr/>
        </p:nvSpPr>
        <p:spPr bwMode="auto">
          <a:xfrm>
            <a:off x="8135987" y="1027975"/>
            <a:ext cx="720080" cy="5040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06A08FF-207A-43C4-831D-61ABC0154A62}"/>
              </a:ext>
            </a:extLst>
          </p:cNvPr>
          <p:cNvSpPr txBox="1"/>
          <p:nvPr/>
        </p:nvSpPr>
        <p:spPr>
          <a:xfrm>
            <a:off x="1497471" y="1926312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87A73D-1661-4F21-B80B-FC878FDB4EE5}"/>
              </a:ext>
            </a:extLst>
          </p:cNvPr>
          <p:cNvSpPr txBox="1"/>
          <p:nvPr/>
        </p:nvSpPr>
        <p:spPr>
          <a:xfrm>
            <a:off x="8884910" y="1231099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8742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F23684-34F0-42A1-9E59-2F30D86C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15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5638B9-ED7F-4881-946C-A40E96368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69346" cy="1069181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2CB8794-D69A-4AA2-A62D-516EF93568E0}"/>
              </a:ext>
            </a:extLst>
          </p:cNvPr>
          <p:cNvSpPr txBox="1"/>
          <p:nvPr/>
        </p:nvSpPr>
        <p:spPr>
          <a:xfrm>
            <a:off x="9369346" y="6793031"/>
            <a:ext cx="4423238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Pour terminer, vérifier avec soin le récapitulatif de votre convention.</a:t>
            </a:r>
          </a:p>
          <a:p>
            <a:pPr algn="just"/>
            <a:r>
              <a:rPr lang="fr-FR" dirty="0"/>
              <a:t>N’oubliez pas de cliquer sur « Valider » afin d’achever le processus.</a:t>
            </a:r>
          </a:p>
          <a:p>
            <a:pPr algn="just"/>
            <a:r>
              <a:rPr lang="fr-FR" dirty="0"/>
              <a:t>Votre convention est ensuite envoyée pour validation par les services pédagogiques et administratifs puis passe ensuite en signature. Ce processus peut prendre quelques jours.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51D875-B399-45CC-87C0-0D679C3FDF0F}"/>
              </a:ext>
            </a:extLst>
          </p:cNvPr>
          <p:cNvSpPr/>
          <p:nvPr/>
        </p:nvSpPr>
        <p:spPr bwMode="auto">
          <a:xfrm>
            <a:off x="16480" y="15491"/>
            <a:ext cx="9271635" cy="951728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DBBBA6-44C6-4AA5-A169-F081A990E8A9}"/>
              </a:ext>
            </a:extLst>
          </p:cNvPr>
          <p:cNvSpPr/>
          <p:nvPr/>
        </p:nvSpPr>
        <p:spPr bwMode="auto">
          <a:xfrm>
            <a:off x="4391571" y="8874298"/>
            <a:ext cx="620766" cy="5040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8C2E126-7331-4F4C-B681-5F6F22A3E3BE}"/>
              </a:ext>
            </a:extLst>
          </p:cNvPr>
          <p:cNvSpPr txBox="1"/>
          <p:nvPr/>
        </p:nvSpPr>
        <p:spPr>
          <a:xfrm>
            <a:off x="8352011" y="377354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9EB10D5-FC0A-43B7-ADB0-7E7B2D2F5082}"/>
              </a:ext>
            </a:extLst>
          </p:cNvPr>
          <p:cNvSpPr txBox="1"/>
          <p:nvPr/>
        </p:nvSpPr>
        <p:spPr>
          <a:xfrm>
            <a:off x="5074672" y="8874298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3746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302D7B-17AB-4A6C-8CA9-5471E37E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2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2C3BD8F-F7BC-43A5-A672-1940C4360339}"/>
              </a:ext>
            </a:extLst>
          </p:cNvPr>
          <p:cNvSpPr txBox="1"/>
          <p:nvPr/>
        </p:nvSpPr>
        <p:spPr>
          <a:xfrm>
            <a:off x="431131" y="233338"/>
            <a:ext cx="13361453" cy="91101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/>
              <a:t>Avant de commencer le processus d’édition de votre convention de stage, munissez-vous impérativement des informations suivantes :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pPr algn="just"/>
            <a:r>
              <a:rPr lang="fr-FR" b="1" dirty="0"/>
              <a:t>Vous concernant 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Vos coordonnées complètes (notamment votre numéro d’étudiant, votre adresse électronique étudiante, le libellé exact de la formation dans laquelle vous êtes inscrit).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Les coordonnées de votre caisse primaire d’assurance maladie.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/>
            <a:r>
              <a:rPr lang="fr-FR" b="1" dirty="0"/>
              <a:t>Concernant votre établissement d’accueil 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Le nom et les coordonnées précises de votre établissement d’accueil.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Le nom et les coordonnées précises du service de l’établissement d’accueil au sein duquel vous réaliserez votre stage.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Le nom, les fonctions et les coordonnées précises de votre tuteur ou de votre tutrice.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fr-FR" dirty="0"/>
          </a:p>
          <a:p>
            <a:pPr algn="just"/>
            <a:r>
              <a:rPr lang="fr-FR" b="1" dirty="0"/>
              <a:t>Concernant votre stage 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Le sujet de votre stage.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Les fonctions que vous assumerez et les tâches que vous aurez à réaliser au cours de votre stage.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Les compétences visées par votre stage.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Le volume horaire global de votre stage ainsi que le volume horaire hebdomadaire et la quotité de travail (temps plein ou temps partiel).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Les dates de début et de fin de votre stage.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Les modalités de suivi et de validation de votre stage.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La gratification et les avantages en nature éventuels.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/>
              <a:t>Concernant votre établissement de formation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Le nom et les coordonnées précises de votre enseignant référent ou de votre enseignante référente.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Le nom et les coordonnées précises du service de votre établissement de formation chargé du suivi de votre stage.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algn="just"/>
            <a:r>
              <a:rPr lang="fr-FR" b="1" dirty="0"/>
              <a:t>N’hésitez pas à vous rapprocher de votre établissement de formation ou de votre établissement d’accueil pour recueillir tous les informations nécessaires.</a:t>
            </a:r>
          </a:p>
        </p:txBody>
      </p:sp>
    </p:spTree>
    <p:extLst>
      <p:ext uri="{BB962C8B-B14F-4D97-AF65-F5344CB8AC3E}">
        <p14:creationId xmlns:p14="http://schemas.microsoft.com/office/powerpoint/2010/main" val="290621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B704BD6-39DE-4C5F-87E4-575CD7A9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3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33AB2D-2A39-48AF-9382-3462011CB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55750" cy="754366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3AC52FE-50A1-418D-97E9-4E16BF25248B}"/>
              </a:ext>
            </a:extLst>
          </p:cNvPr>
          <p:cNvSpPr txBox="1"/>
          <p:nvPr/>
        </p:nvSpPr>
        <p:spPr>
          <a:xfrm>
            <a:off x="431132" y="8442250"/>
            <a:ext cx="1336145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Ce support « pas-à-pas » a pour objectif de vous guider dans le processus d’édition de votre convention de stage.</a:t>
            </a:r>
            <a:endParaRPr lang="fr-FR" dirty="0"/>
          </a:p>
          <a:p>
            <a:r>
              <a:rPr lang="fr-FR" dirty="0"/>
              <a:t>Pour vous connecter, rendez-vous sur la page </a:t>
            </a:r>
            <a:r>
              <a:rPr lang="fr-FR" dirty="0">
                <a:hlinkClick r:id="rId3"/>
              </a:rPr>
              <a:t>https://stage.univ-nantes.fr</a:t>
            </a:r>
            <a:r>
              <a:rPr lang="fr-FR" dirty="0"/>
              <a:t>.</a:t>
            </a:r>
          </a:p>
          <a:p>
            <a:r>
              <a:rPr lang="fr-FR" dirty="0"/>
              <a:t>La page ci-dessus s’affiche. Dans le menu de gauche, cliquez sur « Créer une convention ».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0FD824-DD8A-4238-B59B-D24CA8EAA703}"/>
              </a:ext>
            </a:extLst>
          </p:cNvPr>
          <p:cNvSpPr/>
          <p:nvPr/>
        </p:nvSpPr>
        <p:spPr bwMode="auto">
          <a:xfrm>
            <a:off x="67123" y="1385466"/>
            <a:ext cx="1732160" cy="5040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235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F6202E0-06A5-4C5A-A324-955EF995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4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7AC99E-BA34-4470-8974-C06092349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55750" cy="752860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29BEED0-8EA6-4271-8373-37A0059CE782}"/>
              </a:ext>
            </a:extLst>
          </p:cNvPr>
          <p:cNvSpPr txBox="1"/>
          <p:nvPr/>
        </p:nvSpPr>
        <p:spPr>
          <a:xfrm>
            <a:off x="431131" y="8732023"/>
            <a:ext cx="1336145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Votre identité et vos coordonnées apparaissent à la gauche de l’écran.</a:t>
            </a:r>
          </a:p>
          <a:p>
            <a:r>
              <a:rPr lang="fr-FR" dirty="0"/>
              <a:t>Vérifiez vos informations.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6AC3AB-C8B2-4DAC-8B96-DC3C637DE9F0}"/>
              </a:ext>
            </a:extLst>
          </p:cNvPr>
          <p:cNvSpPr/>
          <p:nvPr/>
        </p:nvSpPr>
        <p:spPr bwMode="auto">
          <a:xfrm>
            <a:off x="143099" y="377354"/>
            <a:ext cx="6984776" cy="655272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23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443A0E-3F7C-4EAA-8991-6102D9C93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5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7BD427-A22E-4CEB-83FA-46C125D38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4"/>
            <a:ext cx="14255750" cy="752860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456B1EF-13D7-4B69-94E4-2F7A076845CD}"/>
              </a:ext>
            </a:extLst>
          </p:cNvPr>
          <p:cNvSpPr txBox="1"/>
          <p:nvPr/>
        </p:nvSpPr>
        <p:spPr>
          <a:xfrm>
            <a:off x="431131" y="8178025"/>
            <a:ext cx="13361453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En haut à droite, vous devez renseigner votre caisse d’assurance maladie.</a:t>
            </a:r>
          </a:p>
          <a:p>
            <a:r>
              <a:rPr lang="fr-FR" dirty="0"/>
              <a:t>En bas à droite, apparaît la formation dans laquelle vous êtes inscrit.</a:t>
            </a:r>
          </a:p>
          <a:p>
            <a:r>
              <a:rPr lang="fr-FR" dirty="0"/>
              <a:t>Au même endroit, vous devez sélectionner le type de convention qui concerne votre situation, puis la langue de votre convention.</a:t>
            </a:r>
          </a:p>
          <a:p>
            <a:r>
              <a:rPr lang="fr-FR" dirty="0"/>
              <a:t>Une fois ces opérations achevées, terminez par « Valider ».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031E22-DBF3-4475-88FC-74CABE12C8DB}"/>
              </a:ext>
            </a:extLst>
          </p:cNvPr>
          <p:cNvSpPr/>
          <p:nvPr/>
        </p:nvSpPr>
        <p:spPr bwMode="auto">
          <a:xfrm>
            <a:off x="7127875" y="305346"/>
            <a:ext cx="7056784" cy="244827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9618EF-83B8-4B61-83FC-F2F2DA4AEA60}"/>
              </a:ext>
            </a:extLst>
          </p:cNvPr>
          <p:cNvSpPr/>
          <p:nvPr/>
        </p:nvSpPr>
        <p:spPr bwMode="auto">
          <a:xfrm>
            <a:off x="7127875" y="3041650"/>
            <a:ext cx="7056784" cy="273630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4B249F3-05FA-4102-8C12-1E4E12646861}"/>
              </a:ext>
            </a:extLst>
          </p:cNvPr>
          <p:cNvSpPr txBox="1"/>
          <p:nvPr/>
        </p:nvSpPr>
        <p:spPr>
          <a:xfrm>
            <a:off x="6682964" y="2393578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CC1F2A9-D6C0-4121-A9AF-518AE78BA34B}"/>
              </a:ext>
            </a:extLst>
          </p:cNvPr>
          <p:cNvSpPr txBox="1"/>
          <p:nvPr/>
        </p:nvSpPr>
        <p:spPr>
          <a:xfrm>
            <a:off x="6685469" y="5345906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80304D-68CF-4E69-AD44-DA02EAEAF72D}"/>
              </a:ext>
            </a:extLst>
          </p:cNvPr>
          <p:cNvSpPr/>
          <p:nvPr/>
        </p:nvSpPr>
        <p:spPr bwMode="auto">
          <a:xfrm>
            <a:off x="13392570" y="6930082"/>
            <a:ext cx="720997" cy="61583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98F4304-45A3-49A6-BD46-C69C84118AEC}"/>
              </a:ext>
            </a:extLst>
          </p:cNvPr>
          <p:cNvSpPr txBox="1"/>
          <p:nvPr/>
        </p:nvSpPr>
        <p:spPr>
          <a:xfrm>
            <a:off x="13018750" y="6450513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4691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443A0E-3F7C-4EAA-8991-6102D9C93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6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456B1EF-13D7-4B69-94E4-2F7A076845CD}"/>
              </a:ext>
            </a:extLst>
          </p:cNvPr>
          <p:cNvSpPr txBox="1"/>
          <p:nvPr/>
        </p:nvSpPr>
        <p:spPr>
          <a:xfrm>
            <a:off x="431131" y="8455024"/>
            <a:ext cx="1336145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En haut de votre écran, l’onglet relatif à votre situation doit apparaître en vert.</a:t>
            </a:r>
          </a:p>
          <a:p>
            <a:r>
              <a:rPr lang="fr-FR" dirty="0"/>
              <a:t>Sélectionnez l’écran suivant en cliquant sur l’onglet « </a:t>
            </a:r>
            <a:r>
              <a:rPr lang="fr-FR" dirty="0" err="1"/>
              <a:t>Etab</a:t>
            </a:r>
            <a:r>
              <a:rPr lang="fr-FR" dirty="0"/>
              <a:t>. d’accueil ».</a:t>
            </a:r>
          </a:p>
          <a:p>
            <a:r>
              <a:rPr lang="fr-FR" dirty="0"/>
              <a:t>Recherchez votre établissement d’accueil à l’aide de son numéro SIRET et sélectionnez-le en cliquant sur le bouton du menu de droite.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D4B9CE5-6CCC-4EAF-BECD-CFC08A741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55750" cy="61626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48BFD7-721B-4A06-889E-ACCCFBECD5BD}"/>
              </a:ext>
            </a:extLst>
          </p:cNvPr>
          <p:cNvSpPr/>
          <p:nvPr/>
        </p:nvSpPr>
        <p:spPr bwMode="auto">
          <a:xfrm>
            <a:off x="12456467" y="4769842"/>
            <a:ext cx="1115402" cy="43204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0A691C-0117-4EA6-ACF2-FD78F7CE97E3}"/>
              </a:ext>
            </a:extLst>
          </p:cNvPr>
          <p:cNvSpPr/>
          <p:nvPr/>
        </p:nvSpPr>
        <p:spPr bwMode="auto">
          <a:xfrm>
            <a:off x="2447355" y="2105546"/>
            <a:ext cx="11449272" cy="170354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1A8A219-357D-4F7B-ADCF-92E496368EE6}"/>
              </a:ext>
            </a:extLst>
          </p:cNvPr>
          <p:cNvSpPr txBox="1"/>
          <p:nvPr/>
        </p:nvSpPr>
        <p:spPr>
          <a:xfrm>
            <a:off x="2591371" y="1406404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B500D2-D831-4737-BB25-864CBB7E0EEC}"/>
              </a:ext>
            </a:extLst>
          </p:cNvPr>
          <p:cNvSpPr txBox="1"/>
          <p:nvPr/>
        </p:nvSpPr>
        <p:spPr>
          <a:xfrm>
            <a:off x="2052985" y="340169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AA9B84-BF65-49BD-9CAA-754FA14B4FE3}"/>
              </a:ext>
            </a:extLst>
          </p:cNvPr>
          <p:cNvSpPr txBox="1"/>
          <p:nvPr/>
        </p:nvSpPr>
        <p:spPr>
          <a:xfrm>
            <a:off x="12082647" y="4246622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536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EE113EB-E218-421B-B165-5A56EA4B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39EC68-743C-40A5-8790-64039F223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4"/>
            <a:ext cx="14255750" cy="68234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FEF9BC6-3F33-4B93-B2AB-790F3398FE87}"/>
              </a:ext>
            </a:extLst>
          </p:cNvPr>
          <p:cNvSpPr txBox="1"/>
          <p:nvPr/>
        </p:nvSpPr>
        <p:spPr>
          <a:xfrm>
            <a:off x="431131" y="9018314"/>
            <a:ext cx="1336145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Vérifiez les informations relatives à votre établissement d’accueil puis passez à l’onglet suivant en cliquant sur « Service d’accueil ».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1C31E5-0221-4B59-8730-5CD7A9BBAF2A}"/>
              </a:ext>
            </a:extLst>
          </p:cNvPr>
          <p:cNvSpPr/>
          <p:nvPr/>
        </p:nvSpPr>
        <p:spPr bwMode="auto">
          <a:xfrm>
            <a:off x="3383459" y="1025426"/>
            <a:ext cx="1008112" cy="5040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B8D032-7EE3-4A27-8C1D-2B3AF53A7C2D}"/>
              </a:ext>
            </a:extLst>
          </p:cNvPr>
          <p:cNvSpPr/>
          <p:nvPr/>
        </p:nvSpPr>
        <p:spPr bwMode="auto">
          <a:xfrm>
            <a:off x="1799283" y="2105546"/>
            <a:ext cx="5040560" cy="280831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E92AB24-4989-4A3D-8890-459AB31CA5DD}"/>
              </a:ext>
            </a:extLst>
          </p:cNvPr>
          <p:cNvSpPr txBox="1"/>
          <p:nvPr/>
        </p:nvSpPr>
        <p:spPr>
          <a:xfrm>
            <a:off x="3196549" y="488542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BECE91-F42F-432A-972E-D757E8099E29}"/>
              </a:ext>
            </a:extLst>
          </p:cNvPr>
          <p:cNvSpPr txBox="1"/>
          <p:nvPr/>
        </p:nvSpPr>
        <p:spPr>
          <a:xfrm>
            <a:off x="1425463" y="1981698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3672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2CA6382-D3C8-498C-9AC6-6DB2DE5FA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C8F38B-D277-4D10-95A1-D02A5ECE2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4"/>
            <a:ext cx="14255750" cy="68234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874319E-D27B-418D-80E8-B31D5C861B4F}"/>
              </a:ext>
            </a:extLst>
          </p:cNvPr>
          <p:cNvSpPr txBox="1"/>
          <p:nvPr/>
        </p:nvSpPr>
        <p:spPr>
          <a:xfrm>
            <a:off x="431131" y="9018314"/>
            <a:ext cx="1336145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Sélectionnez le service de l’établissement où vous réalisez votre stage qui vous accueillera ou bien créez-le si nécessaire.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AE6EAD-FF4F-444A-96E0-3A65026D6407}"/>
              </a:ext>
            </a:extLst>
          </p:cNvPr>
          <p:cNvSpPr/>
          <p:nvPr/>
        </p:nvSpPr>
        <p:spPr bwMode="auto">
          <a:xfrm>
            <a:off x="1727275" y="1673498"/>
            <a:ext cx="4536504" cy="20882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101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608499-B6E8-4CB8-B305-C1EA31A63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t>9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34E985-8973-4DD5-B115-08B2FE6D3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4"/>
            <a:ext cx="14255750" cy="68234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0EA1FC4-0CAF-44E1-A98A-4BE39089B641}"/>
              </a:ext>
            </a:extLst>
          </p:cNvPr>
          <p:cNvSpPr txBox="1"/>
          <p:nvPr/>
        </p:nvSpPr>
        <p:spPr>
          <a:xfrm>
            <a:off x="431131" y="8730282"/>
            <a:ext cx="1336145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Vérifiez les informations relatives au service de l’établissement d’accueil où vous réaliserez votre stage.</a:t>
            </a:r>
          </a:p>
          <a:p>
            <a:r>
              <a:rPr lang="fr-FR" dirty="0"/>
              <a:t>Puis passez à l’onglet suivant en cliquant sur « Tuteur professionnel »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53FAF-DC36-4BEF-B319-288A8F7C1419}"/>
              </a:ext>
            </a:extLst>
          </p:cNvPr>
          <p:cNvSpPr/>
          <p:nvPr/>
        </p:nvSpPr>
        <p:spPr bwMode="auto">
          <a:xfrm>
            <a:off x="4391571" y="1025426"/>
            <a:ext cx="1080120" cy="5040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D73C9D-E997-4E7F-A116-F443E5215945}"/>
              </a:ext>
            </a:extLst>
          </p:cNvPr>
          <p:cNvSpPr/>
          <p:nvPr/>
        </p:nvSpPr>
        <p:spPr bwMode="auto">
          <a:xfrm>
            <a:off x="1799283" y="2105546"/>
            <a:ext cx="4248472" cy="201622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3C56CB-C3F4-46B2-A341-FA1E8A9E1AF5}"/>
              </a:ext>
            </a:extLst>
          </p:cNvPr>
          <p:cNvSpPr txBox="1"/>
          <p:nvPr/>
        </p:nvSpPr>
        <p:spPr>
          <a:xfrm>
            <a:off x="1295227" y="376173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EE00BBB-88AF-4A23-ADA0-A7F1633F20C0}"/>
              </a:ext>
            </a:extLst>
          </p:cNvPr>
          <p:cNvSpPr txBox="1"/>
          <p:nvPr/>
        </p:nvSpPr>
        <p:spPr>
          <a:xfrm>
            <a:off x="4204661" y="510677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302024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antes Université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52FF"/>
      </a:accent1>
      <a:accent2>
        <a:srgbClr val="929393"/>
      </a:accent2>
      <a:accent3>
        <a:srgbClr val="F20066"/>
      </a:accent3>
      <a:accent4>
        <a:srgbClr val="9C1EF1"/>
      </a:accent4>
      <a:accent5>
        <a:srgbClr val="00C6FF"/>
      </a:accent5>
      <a:accent6>
        <a:srgbClr val="03C15E"/>
      </a:accent6>
      <a:hlink>
        <a:srgbClr val="3452FF"/>
      </a:hlink>
      <a:folHlink>
        <a:srgbClr val="F20066"/>
      </a:folHlink>
    </a:clrScheme>
    <a:fontScheme name="Template Université Nantes">
      <a:majorFont>
        <a:latin typeface="Source Sans Pro"/>
        <a:ea typeface="Arial"/>
        <a:cs typeface="Arial"/>
      </a:majorFont>
      <a:minorFont>
        <a:latin typeface="Source Sans Pro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4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Nantes Université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52FF"/>
      </a:accent1>
      <a:accent2>
        <a:srgbClr val="929393"/>
      </a:accent2>
      <a:accent3>
        <a:srgbClr val="F20066"/>
      </a:accent3>
      <a:accent4>
        <a:srgbClr val="9C1EF1"/>
      </a:accent4>
      <a:accent5>
        <a:srgbClr val="00C6FF"/>
      </a:accent5>
      <a:accent6>
        <a:srgbClr val="03C15E"/>
      </a:accent6>
      <a:hlink>
        <a:srgbClr val="3452FF"/>
      </a:hlink>
      <a:folHlink>
        <a:srgbClr val="F20066"/>
      </a:folHlink>
    </a:clrScheme>
    <a:fontScheme name="">
      <a:majorFont>
        <a:latin typeface="Source Sans Pro"/>
        <a:ea typeface="Arial"/>
        <a:cs typeface="Arial"/>
      </a:majorFont>
      <a:minorFont>
        <a:latin typeface="Source Sans Pro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4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822</Words>
  <Application>Microsoft Office PowerPoint</Application>
  <DocSecurity>0</DocSecurity>
  <PresentationFormat>Personnalisé</PresentationFormat>
  <Paragraphs>92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Courier New</vt:lpstr>
      <vt:lpstr>Source Sans Pro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CreativeCorpOmega</dc:creator>
  <cp:keywords/>
  <dc:description/>
  <cp:lastModifiedBy>Heloise RENIMEL</cp:lastModifiedBy>
  <cp:revision>90</cp:revision>
  <dcterms:created xsi:type="dcterms:W3CDTF">2019-11-20T14:44:30Z</dcterms:created>
  <dcterms:modified xsi:type="dcterms:W3CDTF">2024-10-07T13:56:58Z</dcterms:modified>
  <cp:category/>
  <dc:identifier/>
  <cp:contentStatus/>
  <dc:language/>
  <cp:version/>
</cp:coreProperties>
</file>